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60" r:id="rId6"/>
    <p:sldId id="261" r:id="rId7"/>
    <p:sldId id="266" r:id="rId8"/>
    <p:sldId id="264" r:id="rId9"/>
    <p:sldId id="267" r:id="rId10"/>
    <p:sldId id="271" r:id="rId11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Georgia" panose="02040502050405020303" pitchFamily="18" charset="0"/>
      <p:regular r:id="rId16"/>
      <p:bold r:id="rId17"/>
      <p:italic r:id="rId18"/>
      <p:boldItalic r:id="rId19"/>
    </p:embeddedFont>
    <p:embeddedFont>
      <p:font typeface="Red Hat Display" panose="020B0604020202020204" charset="0"/>
      <p:regular r:id="rId20"/>
    </p:embeddedFont>
    <p:embeddedFont>
      <p:font typeface="Safira March" panose="020B0604020202020204" charset="0"/>
      <p:regular r:id="rId21"/>
    </p:embeddedFont>
    <p:embeddedFont>
      <p:font typeface="The Seasons Bold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5B0E0C-3D45-4400-B410-B929A363514F}" v="712" dt="2023-09-22T12:34:32.013"/>
    <p1510:client id="{9A31748A-3E9B-4F87-9AE5-CB426EA71603}" v="49" dt="2023-09-22T11:52:52.841"/>
    <p1510:client id="{B1DDC4D7-45CB-4A2A-9A6F-228F198D9C9B}" v="56" vWet="57" dt="2023-09-22T11:43:19.228"/>
    <p1510:client id="{F5CEE574-8328-4536-8A4A-109AA1A704AF}" v="43" dt="2023-09-24T13:59:58.0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9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svg"/><Relationship Id="rId7" Type="http://schemas.openxmlformats.org/officeDocument/2006/relationships/image" Target="../media/image20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8.svg"/><Relationship Id="rId5" Type="http://schemas.openxmlformats.org/officeDocument/2006/relationships/image" Target="../media/image24.svg"/><Relationship Id="rId10" Type="http://schemas.openxmlformats.org/officeDocument/2006/relationships/image" Target="../media/image27.png"/><Relationship Id="rId4" Type="http://schemas.openxmlformats.org/officeDocument/2006/relationships/image" Target="../media/image23.png"/><Relationship Id="rId9" Type="http://schemas.openxmlformats.org/officeDocument/2006/relationships/image" Target="../media/image2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0.svg"/><Relationship Id="rId7" Type="http://schemas.openxmlformats.org/officeDocument/2006/relationships/image" Target="../media/image44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46.svg"/><Relationship Id="rId5" Type="http://schemas.openxmlformats.org/officeDocument/2006/relationships/image" Target="../media/image42.svg"/><Relationship Id="rId10" Type="http://schemas.openxmlformats.org/officeDocument/2006/relationships/image" Target="../media/image45.png"/><Relationship Id="rId4" Type="http://schemas.openxmlformats.org/officeDocument/2006/relationships/image" Target="../media/image41.png"/><Relationship Id="rId9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8.svg"/><Relationship Id="rId7" Type="http://schemas.openxmlformats.org/officeDocument/2006/relationships/image" Target="../media/image52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28.svg"/><Relationship Id="rId5" Type="http://schemas.openxmlformats.org/officeDocument/2006/relationships/image" Target="../media/image50.svg"/><Relationship Id="rId10" Type="http://schemas.openxmlformats.org/officeDocument/2006/relationships/image" Target="../media/image27.png"/><Relationship Id="rId4" Type="http://schemas.openxmlformats.org/officeDocument/2006/relationships/image" Target="../media/image49.png"/><Relationship Id="rId9" Type="http://schemas.openxmlformats.org/officeDocument/2006/relationships/image" Target="../media/image20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4.svg"/><Relationship Id="rId7" Type="http://schemas.openxmlformats.org/officeDocument/2006/relationships/image" Target="../media/image58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svg"/><Relationship Id="rId4" Type="http://schemas.openxmlformats.org/officeDocument/2006/relationships/image" Target="../media/image55.png"/><Relationship Id="rId9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992151"/>
            <a:ext cx="18288000" cy="2294849"/>
            <a:chOff x="0" y="0"/>
            <a:chExt cx="6186311" cy="7762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86311" cy="776282"/>
            </a:xfrm>
            <a:custGeom>
              <a:avLst/>
              <a:gdLst/>
              <a:ahLst/>
              <a:cxnLst/>
              <a:rect l="l" t="t" r="r" b="b"/>
              <a:pathLst>
                <a:path w="6186311" h="776282">
                  <a:moveTo>
                    <a:pt x="0" y="0"/>
                  </a:moveTo>
                  <a:lnTo>
                    <a:pt x="6186311" y="0"/>
                  </a:lnTo>
                  <a:lnTo>
                    <a:pt x="6186311" y="776282"/>
                  </a:lnTo>
                  <a:lnTo>
                    <a:pt x="0" y="776282"/>
                  </a:lnTo>
                  <a:close/>
                </a:path>
              </a:pathLst>
            </a:custGeom>
            <a:solidFill>
              <a:srgbClr val="C8A888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9365539" y="-1879430"/>
            <a:ext cx="4837564" cy="4954675"/>
          </a:xfrm>
          <a:custGeom>
            <a:avLst/>
            <a:gdLst/>
            <a:ahLst/>
            <a:cxnLst/>
            <a:rect l="l" t="t" r="r" b="b"/>
            <a:pathLst>
              <a:path w="4837564" h="4954675">
                <a:moveTo>
                  <a:pt x="0" y="0"/>
                </a:moveTo>
                <a:lnTo>
                  <a:pt x="4837564" y="0"/>
                </a:lnTo>
                <a:lnTo>
                  <a:pt x="4837564" y="4954675"/>
                </a:lnTo>
                <a:lnTo>
                  <a:pt x="0" y="49546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13727850" y="0"/>
            <a:ext cx="4788131" cy="10287000"/>
          </a:xfrm>
          <a:custGeom>
            <a:avLst/>
            <a:gdLst/>
            <a:ahLst/>
            <a:cxnLst/>
            <a:rect l="l" t="t" r="r" b="b"/>
            <a:pathLst>
              <a:path w="4788131" h="10287000">
                <a:moveTo>
                  <a:pt x="4788131" y="0"/>
                </a:moveTo>
                <a:lnTo>
                  <a:pt x="0" y="0"/>
                </a:lnTo>
                <a:lnTo>
                  <a:pt x="0" y="10287000"/>
                </a:lnTo>
                <a:lnTo>
                  <a:pt x="4788131" y="10287000"/>
                </a:lnTo>
                <a:lnTo>
                  <a:pt x="478813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084897" y="-1879430"/>
            <a:ext cx="4837564" cy="4954675"/>
          </a:xfrm>
          <a:custGeom>
            <a:avLst/>
            <a:gdLst/>
            <a:ahLst/>
            <a:cxnLst/>
            <a:rect l="l" t="t" r="r" b="b"/>
            <a:pathLst>
              <a:path w="4837564" h="4954675">
                <a:moveTo>
                  <a:pt x="0" y="0"/>
                </a:moveTo>
                <a:lnTo>
                  <a:pt x="4837564" y="0"/>
                </a:lnTo>
                <a:lnTo>
                  <a:pt x="4837564" y="4954675"/>
                </a:lnTo>
                <a:lnTo>
                  <a:pt x="0" y="49546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227981" y="0"/>
            <a:ext cx="4788131" cy="10287000"/>
          </a:xfrm>
          <a:custGeom>
            <a:avLst/>
            <a:gdLst/>
            <a:ahLst/>
            <a:cxnLst/>
            <a:rect l="l" t="t" r="r" b="b"/>
            <a:pathLst>
              <a:path w="4788131" h="10287000">
                <a:moveTo>
                  <a:pt x="0" y="0"/>
                </a:moveTo>
                <a:lnTo>
                  <a:pt x="4788131" y="0"/>
                </a:lnTo>
                <a:lnTo>
                  <a:pt x="478813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430870" y="5063875"/>
            <a:ext cx="9426261" cy="13588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86"/>
              </a:lnSpc>
            </a:pPr>
            <a:r>
              <a:rPr lang="en-US" sz="13050">
                <a:solidFill>
                  <a:srgbClr val="D1B266"/>
                </a:solidFill>
                <a:latin typeface="Georgia"/>
              </a:rPr>
              <a:t>РИТОРИКА</a:t>
            </a:r>
          </a:p>
        </p:txBody>
      </p:sp>
      <p:sp>
        <p:nvSpPr>
          <p:cNvPr id="9" name="Freeform 9"/>
          <p:cNvSpPr/>
          <p:nvPr/>
        </p:nvSpPr>
        <p:spPr>
          <a:xfrm>
            <a:off x="7091054" y="288836"/>
            <a:ext cx="4105892" cy="1940967"/>
          </a:xfrm>
          <a:custGeom>
            <a:avLst/>
            <a:gdLst/>
            <a:ahLst/>
            <a:cxnLst/>
            <a:rect l="l" t="t" r="r" b="b"/>
            <a:pathLst>
              <a:path w="4105892" h="1940967">
                <a:moveTo>
                  <a:pt x="0" y="0"/>
                </a:moveTo>
                <a:lnTo>
                  <a:pt x="4105892" y="0"/>
                </a:lnTo>
                <a:lnTo>
                  <a:pt x="4105892" y="1940967"/>
                </a:lnTo>
                <a:lnTo>
                  <a:pt x="0" y="19409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644706" y="8386196"/>
            <a:ext cx="11010969" cy="8016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56"/>
              </a:lnSpc>
            </a:pPr>
            <a:r>
              <a:rPr lang="en-US" sz="4000" err="1">
                <a:solidFill>
                  <a:srgbClr val="1F222B"/>
                </a:solidFill>
                <a:latin typeface="Georgia"/>
              </a:rPr>
              <a:t>Мастер-класс</a:t>
            </a:r>
            <a:r>
              <a:rPr lang="en-US" sz="4000">
                <a:solidFill>
                  <a:srgbClr val="1F222B"/>
                </a:solidFill>
                <a:latin typeface="Georgia"/>
              </a:rPr>
              <a:t> </a:t>
            </a:r>
            <a:r>
              <a:rPr lang="en-US" sz="4000" err="1">
                <a:solidFill>
                  <a:srgbClr val="1F222B"/>
                </a:solidFill>
                <a:latin typeface="Georgia"/>
              </a:rPr>
              <a:t>для</a:t>
            </a:r>
            <a:r>
              <a:rPr lang="en-US" sz="4000">
                <a:solidFill>
                  <a:srgbClr val="1F222B"/>
                </a:solidFill>
                <a:latin typeface="Georgia"/>
              </a:rPr>
              <a:t> </a:t>
            </a:r>
            <a:r>
              <a:rPr lang="en-US" sz="4000" err="1">
                <a:solidFill>
                  <a:srgbClr val="1F222B"/>
                </a:solidFill>
                <a:latin typeface="Georgia"/>
              </a:rPr>
              <a:t>вас</a:t>
            </a:r>
            <a:r>
              <a:rPr lang="en-US" sz="4000">
                <a:solidFill>
                  <a:srgbClr val="1F222B"/>
                </a:solidFill>
                <a:latin typeface="Georgia"/>
              </a:rPr>
              <a:t> </a:t>
            </a:r>
            <a:r>
              <a:rPr lang="en-US" sz="4000" err="1">
                <a:solidFill>
                  <a:srgbClr val="1F222B"/>
                </a:solidFill>
                <a:latin typeface="Georgia"/>
              </a:rPr>
              <a:t>подготовили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106547" y="9312696"/>
            <a:ext cx="12517984" cy="504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87"/>
              </a:lnSpc>
            </a:pPr>
            <a:r>
              <a:rPr lang="en-US" sz="2950" err="1">
                <a:solidFill>
                  <a:srgbClr val="1F222B"/>
                </a:solidFill>
                <a:latin typeface="Georgia"/>
              </a:rPr>
              <a:t>Студентки</a:t>
            </a:r>
            <a:r>
              <a:rPr lang="en-US" sz="2950">
                <a:solidFill>
                  <a:srgbClr val="1F222B"/>
                </a:solidFill>
                <a:latin typeface="Georgia"/>
              </a:rPr>
              <a:t> </a:t>
            </a:r>
            <a:r>
              <a:rPr lang="en-US" sz="2950" err="1">
                <a:solidFill>
                  <a:srgbClr val="1F222B"/>
                </a:solidFill>
                <a:latin typeface="Georgia"/>
              </a:rPr>
              <a:t>группы</a:t>
            </a:r>
            <a:r>
              <a:rPr lang="en-US" sz="2950">
                <a:solidFill>
                  <a:srgbClr val="1F222B"/>
                </a:solidFill>
                <a:latin typeface="Georgia"/>
              </a:rPr>
              <a:t> 219 ДО </a:t>
            </a:r>
            <a:r>
              <a:rPr lang="en-US" sz="2950" err="1">
                <a:solidFill>
                  <a:srgbClr val="1F222B"/>
                </a:solidFill>
                <a:latin typeface="Georgia"/>
              </a:rPr>
              <a:t>Овчинникова</a:t>
            </a:r>
            <a:r>
              <a:rPr lang="en-US" sz="2950">
                <a:solidFill>
                  <a:srgbClr val="1F222B"/>
                </a:solidFill>
                <a:latin typeface="Georgia"/>
              </a:rPr>
              <a:t> </a:t>
            </a:r>
            <a:r>
              <a:rPr lang="en-US" sz="2950" err="1">
                <a:solidFill>
                  <a:srgbClr val="1F222B"/>
                </a:solidFill>
                <a:latin typeface="Georgia"/>
              </a:rPr>
              <a:t>Мария</a:t>
            </a:r>
            <a:r>
              <a:rPr lang="en-US" sz="2950">
                <a:solidFill>
                  <a:srgbClr val="1F222B"/>
                </a:solidFill>
                <a:latin typeface="Georgia"/>
              </a:rPr>
              <a:t> и </a:t>
            </a:r>
            <a:r>
              <a:rPr lang="en-US" sz="2950" err="1">
                <a:solidFill>
                  <a:srgbClr val="1F222B"/>
                </a:solidFill>
                <a:latin typeface="Georgia"/>
              </a:rPr>
              <a:t>Стерхова</a:t>
            </a:r>
            <a:r>
              <a:rPr lang="en-US" sz="2950">
                <a:solidFill>
                  <a:srgbClr val="1F222B"/>
                </a:solidFill>
                <a:latin typeface="Georgia"/>
              </a:rPr>
              <a:t> </a:t>
            </a:r>
            <a:r>
              <a:rPr lang="en-US" sz="2950" err="1">
                <a:solidFill>
                  <a:srgbClr val="1F222B"/>
                </a:solidFill>
                <a:latin typeface="Georgia"/>
              </a:rPr>
              <a:t>Дарья</a:t>
            </a:r>
            <a:r>
              <a:rPr lang="en-US" sz="2950">
                <a:solidFill>
                  <a:srgbClr val="1F222B"/>
                </a:solidFill>
                <a:latin typeface="Red Hat Display"/>
              </a:rPr>
              <a:t> </a:t>
            </a:r>
          </a:p>
        </p:txBody>
      </p:sp>
      <p:sp>
        <p:nvSpPr>
          <p:cNvPr id="12" name="Freeform 12"/>
          <p:cNvSpPr/>
          <p:nvPr/>
        </p:nvSpPr>
        <p:spPr>
          <a:xfrm flipH="1">
            <a:off x="1637359" y="2893028"/>
            <a:ext cx="2807692" cy="6251946"/>
          </a:xfrm>
          <a:custGeom>
            <a:avLst/>
            <a:gdLst/>
            <a:ahLst/>
            <a:cxnLst/>
            <a:rect l="l" t="t" r="r" b="b"/>
            <a:pathLst>
              <a:path w="2807692" h="6251946">
                <a:moveTo>
                  <a:pt x="2807692" y="0"/>
                </a:moveTo>
                <a:lnTo>
                  <a:pt x="0" y="0"/>
                </a:lnTo>
                <a:lnTo>
                  <a:pt x="0" y="6251946"/>
                </a:lnTo>
                <a:lnTo>
                  <a:pt x="2807692" y="6251946"/>
                </a:lnTo>
                <a:lnTo>
                  <a:pt x="2807692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735138" y="2890829"/>
            <a:ext cx="3182809" cy="6251946"/>
          </a:xfrm>
          <a:custGeom>
            <a:avLst/>
            <a:gdLst/>
            <a:ahLst/>
            <a:cxnLst/>
            <a:rect l="l" t="t" r="r" b="b"/>
            <a:pathLst>
              <a:path w="3182809" h="6251946">
                <a:moveTo>
                  <a:pt x="0" y="0"/>
                </a:moveTo>
                <a:lnTo>
                  <a:pt x="3182808" y="0"/>
                </a:lnTo>
                <a:lnTo>
                  <a:pt x="3182808" y="6251945"/>
                </a:lnTo>
                <a:lnTo>
                  <a:pt x="0" y="62519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A8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796894" y="0"/>
            <a:ext cx="7305788" cy="1288475"/>
          </a:xfrm>
          <a:custGeom>
            <a:avLst/>
            <a:gdLst/>
            <a:ahLst/>
            <a:cxnLst/>
            <a:rect l="l" t="t" r="r" b="b"/>
            <a:pathLst>
              <a:path w="7305788" h="1288475">
                <a:moveTo>
                  <a:pt x="0" y="0"/>
                </a:moveTo>
                <a:lnTo>
                  <a:pt x="7305788" y="0"/>
                </a:lnTo>
                <a:lnTo>
                  <a:pt x="7305788" y="1288475"/>
                </a:lnTo>
                <a:lnTo>
                  <a:pt x="0" y="12884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491106" y="0"/>
            <a:ext cx="7305788" cy="1288475"/>
          </a:xfrm>
          <a:custGeom>
            <a:avLst/>
            <a:gdLst/>
            <a:ahLst/>
            <a:cxnLst/>
            <a:rect l="l" t="t" r="r" b="b"/>
            <a:pathLst>
              <a:path w="7305788" h="1288475">
                <a:moveTo>
                  <a:pt x="0" y="0"/>
                </a:moveTo>
                <a:lnTo>
                  <a:pt x="7305788" y="0"/>
                </a:lnTo>
                <a:lnTo>
                  <a:pt x="7305788" y="1288475"/>
                </a:lnTo>
                <a:lnTo>
                  <a:pt x="0" y="12884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814682" y="0"/>
            <a:ext cx="7305788" cy="1288475"/>
          </a:xfrm>
          <a:custGeom>
            <a:avLst/>
            <a:gdLst/>
            <a:ahLst/>
            <a:cxnLst/>
            <a:rect l="l" t="t" r="r" b="b"/>
            <a:pathLst>
              <a:path w="7305788" h="1288475">
                <a:moveTo>
                  <a:pt x="0" y="0"/>
                </a:moveTo>
                <a:lnTo>
                  <a:pt x="7305788" y="0"/>
                </a:lnTo>
                <a:lnTo>
                  <a:pt x="7305788" y="1288475"/>
                </a:lnTo>
                <a:lnTo>
                  <a:pt x="0" y="12884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063460" y="6237332"/>
            <a:ext cx="14509500" cy="1875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400" b="1" i="1" err="1">
                <a:solidFill>
                  <a:srgbClr val="1F222B"/>
                </a:solidFill>
                <a:latin typeface="Georgia"/>
                <a:cs typeface="Times New Roman"/>
              </a:rPr>
              <a:t>Ораторское</a:t>
            </a:r>
            <a:r>
              <a:rPr lang="en-US" sz="4400" b="1">
                <a:solidFill>
                  <a:srgbClr val="1F222B"/>
                </a:solidFill>
                <a:latin typeface="Georgia"/>
                <a:cs typeface="Times New Roman"/>
              </a:rPr>
              <a:t> </a:t>
            </a:r>
            <a:r>
              <a:rPr lang="en-US" sz="4400" b="1" i="1" err="1">
                <a:solidFill>
                  <a:srgbClr val="1F222B"/>
                </a:solidFill>
                <a:latin typeface="Georgia"/>
                <a:cs typeface="Times New Roman"/>
              </a:rPr>
              <a:t>искусство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 — </a:t>
            </a:r>
            <a:r>
              <a:rPr lang="en-US" sz="4400" err="1">
                <a:solidFill>
                  <a:srgbClr val="1F222B"/>
                </a:solidFill>
                <a:latin typeface="Georgia"/>
                <a:cs typeface="Times New Roman"/>
              </a:rPr>
              <a:t>искусство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rgbClr val="1F222B"/>
                </a:solidFill>
                <a:latin typeface="Georgia"/>
                <a:cs typeface="Times New Roman"/>
              </a:rPr>
              <a:t>публичного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rgbClr val="1F222B"/>
                </a:solidFill>
                <a:latin typeface="Georgia"/>
                <a:cs typeface="Times New Roman"/>
              </a:rPr>
              <a:t>выступления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 с </a:t>
            </a:r>
            <a:r>
              <a:rPr lang="en-US" sz="4400" err="1">
                <a:solidFill>
                  <a:srgbClr val="1F222B"/>
                </a:solidFill>
                <a:latin typeface="Georgia"/>
                <a:cs typeface="Times New Roman"/>
              </a:rPr>
              <a:t>целью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rgbClr val="1F222B"/>
                </a:solidFill>
                <a:latin typeface="Georgia"/>
                <a:cs typeface="Times New Roman"/>
              </a:rPr>
              <a:t>убеждения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.</a:t>
            </a:r>
            <a:endParaRPr lang="ru-RU">
              <a:latin typeface="Calibri"/>
              <a:ea typeface="Calibri"/>
              <a:cs typeface="Calibri"/>
            </a:endParaRPr>
          </a:p>
          <a:p>
            <a:pPr>
              <a:lnSpc>
                <a:spcPts val="4455"/>
              </a:lnSpc>
            </a:pPr>
            <a:endParaRPr lang="en-US" sz="2300">
              <a:solidFill>
                <a:srgbClr val="1F222B"/>
              </a:solidFill>
              <a:latin typeface="Safira March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063460" y="2209273"/>
            <a:ext cx="14509500" cy="872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83"/>
              </a:lnSpc>
            </a:pPr>
            <a:r>
              <a:rPr lang="en-US" sz="4400" b="1" i="1" err="1">
                <a:solidFill>
                  <a:srgbClr val="1F222B"/>
                </a:solidFill>
                <a:latin typeface="Georgia"/>
                <a:cs typeface="Times New Roman"/>
              </a:rPr>
              <a:t>Риторика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 — </a:t>
            </a:r>
            <a:r>
              <a:rPr lang="en-US" sz="4400" err="1">
                <a:solidFill>
                  <a:srgbClr val="1F222B"/>
                </a:solidFill>
                <a:latin typeface="Georgia"/>
                <a:cs typeface="Times New Roman"/>
              </a:rPr>
              <a:t>это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rgbClr val="1F222B"/>
                </a:solidFill>
                <a:latin typeface="Georgia"/>
                <a:cs typeface="Times New Roman"/>
              </a:rPr>
              <a:t>теория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rgbClr val="1F222B"/>
                </a:solidFill>
                <a:latin typeface="Georgia"/>
                <a:cs typeface="Times New Roman"/>
              </a:rPr>
              <a:t>ораторского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rgbClr val="1F222B"/>
                </a:solidFill>
                <a:latin typeface="Georgia"/>
                <a:cs typeface="Times New Roman"/>
              </a:rPr>
              <a:t>искусства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, </a:t>
            </a:r>
            <a:r>
              <a:rPr lang="en-US" sz="4400" err="1">
                <a:solidFill>
                  <a:srgbClr val="1F222B"/>
                </a:solidFill>
                <a:latin typeface="Georgia"/>
                <a:cs typeface="Times New Roman"/>
              </a:rPr>
              <a:t>наука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rgbClr val="1F222B"/>
                </a:solidFill>
                <a:latin typeface="Georgia"/>
                <a:cs typeface="Times New Roman"/>
              </a:rPr>
              <a:t>красноречия</a:t>
            </a:r>
            <a:endParaRPr lang="en-US" sz="1600">
              <a:solidFill>
                <a:srgbClr val="1F222B"/>
              </a:solidFill>
              <a:latin typeface="Georgia"/>
              <a:cs typeface="Times New Roman"/>
            </a:endParaRPr>
          </a:p>
        </p:txBody>
      </p:sp>
      <p:sp>
        <p:nvSpPr>
          <p:cNvPr id="9" name="Freeform 9"/>
          <p:cNvSpPr/>
          <p:nvPr/>
        </p:nvSpPr>
        <p:spPr>
          <a:xfrm rot="19004977">
            <a:off x="1491749" y="2237815"/>
            <a:ext cx="1292887" cy="655337"/>
          </a:xfrm>
          <a:custGeom>
            <a:avLst/>
            <a:gdLst/>
            <a:ahLst/>
            <a:cxnLst/>
            <a:rect l="l" t="t" r="r" b="b"/>
            <a:pathLst>
              <a:path w="1193495" h="655337">
                <a:moveTo>
                  <a:pt x="0" y="0"/>
                </a:moveTo>
                <a:lnTo>
                  <a:pt x="1193495" y="0"/>
                </a:lnTo>
                <a:lnTo>
                  <a:pt x="1193495" y="655337"/>
                </a:lnTo>
                <a:lnTo>
                  <a:pt x="0" y="6553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EFB76D1-0BAE-2456-AE98-E95E797F0CFA}"/>
              </a:ext>
            </a:extLst>
          </p:cNvPr>
          <p:cNvSpPr/>
          <p:nvPr/>
        </p:nvSpPr>
        <p:spPr>
          <a:xfrm rot="19004977">
            <a:off x="1491749" y="6594467"/>
            <a:ext cx="1292887" cy="655337"/>
          </a:xfrm>
          <a:custGeom>
            <a:avLst/>
            <a:gdLst/>
            <a:ahLst/>
            <a:cxnLst/>
            <a:rect l="l" t="t" r="r" b="b"/>
            <a:pathLst>
              <a:path w="1193495" h="655337">
                <a:moveTo>
                  <a:pt x="0" y="0"/>
                </a:moveTo>
                <a:lnTo>
                  <a:pt x="1193495" y="0"/>
                </a:lnTo>
                <a:lnTo>
                  <a:pt x="1193495" y="655337"/>
                </a:lnTo>
                <a:lnTo>
                  <a:pt x="0" y="6553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2640C076-9B5F-C27C-A563-FEED740AEAE1}"/>
              </a:ext>
            </a:extLst>
          </p:cNvPr>
          <p:cNvSpPr/>
          <p:nvPr/>
        </p:nvSpPr>
        <p:spPr>
          <a:xfrm rot="19004977">
            <a:off x="1491749" y="4209076"/>
            <a:ext cx="1292887" cy="655337"/>
          </a:xfrm>
          <a:custGeom>
            <a:avLst/>
            <a:gdLst/>
            <a:ahLst/>
            <a:cxnLst/>
            <a:rect l="l" t="t" r="r" b="b"/>
            <a:pathLst>
              <a:path w="1193495" h="655337">
                <a:moveTo>
                  <a:pt x="0" y="0"/>
                </a:moveTo>
                <a:lnTo>
                  <a:pt x="1193495" y="0"/>
                </a:lnTo>
                <a:lnTo>
                  <a:pt x="1193495" y="655337"/>
                </a:lnTo>
                <a:lnTo>
                  <a:pt x="0" y="6553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DCB18FF9-7ADF-334E-02B0-DB6D0374967C}"/>
              </a:ext>
            </a:extLst>
          </p:cNvPr>
          <p:cNvSpPr txBox="1"/>
          <p:nvPr/>
        </p:nvSpPr>
        <p:spPr>
          <a:xfrm>
            <a:off x="3063460" y="3669723"/>
            <a:ext cx="14509501" cy="25526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400" b="1" i="1" err="1">
                <a:solidFill>
                  <a:srgbClr val="1F222B"/>
                </a:solidFill>
                <a:latin typeface="Georgia"/>
                <a:cs typeface="Times New Roman"/>
              </a:rPr>
              <a:t>Оратор</a:t>
            </a:r>
            <a:r>
              <a:rPr lang="en-US" sz="4400" b="1">
                <a:solidFill>
                  <a:srgbClr val="1F222B"/>
                </a:solidFill>
                <a:latin typeface="Georgia"/>
                <a:cs typeface="Times New Roman"/>
              </a:rPr>
              <a:t> 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— </a:t>
            </a:r>
            <a:r>
              <a:rPr lang="en-US" sz="4400" err="1">
                <a:solidFill>
                  <a:srgbClr val="1F222B"/>
                </a:solidFill>
                <a:latin typeface="Georgia"/>
                <a:cs typeface="Times New Roman"/>
              </a:rPr>
              <a:t>это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rgbClr val="1F222B"/>
                </a:solidFill>
                <a:latin typeface="Georgia"/>
                <a:cs typeface="Times New Roman"/>
              </a:rPr>
              <a:t>выступающий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rgbClr val="1F222B"/>
                </a:solidFill>
                <a:latin typeface="Georgia"/>
                <a:cs typeface="Times New Roman"/>
              </a:rPr>
              <a:t>перед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rgbClr val="1F222B"/>
                </a:solidFill>
                <a:latin typeface="Georgia"/>
                <a:cs typeface="Times New Roman"/>
              </a:rPr>
              <a:t>публикой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rgbClr val="1F222B"/>
                </a:solidFill>
                <a:latin typeface="Georgia"/>
                <a:cs typeface="Times New Roman"/>
              </a:rPr>
              <a:t>человек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, в </a:t>
            </a:r>
            <a:r>
              <a:rPr lang="en-US" sz="4400" err="1">
                <a:solidFill>
                  <a:srgbClr val="1F222B"/>
                </a:solidFill>
                <a:latin typeface="Georgia"/>
                <a:cs typeface="Times New Roman"/>
              </a:rPr>
              <a:t>арсенале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rgbClr val="1F222B"/>
                </a:solidFill>
                <a:latin typeface="Georgia"/>
                <a:cs typeface="Times New Roman"/>
              </a:rPr>
              <a:t>которого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rgbClr val="1F222B"/>
                </a:solidFill>
                <a:latin typeface="Georgia"/>
                <a:cs typeface="Times New Roman"/>
              </a:rPr>
              <a:t>есть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rgbClr val="1F222B"/>
                </a:solidFill>
                <a:latin typeface="Georgia"/>
                <a:cs typeface="Times New Roman"/>
              </a:rPr>
              <a:t>развитое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rgbClr val="1F222B"/>
                </a:solidFill>
                <a:latin typeface="Georgia"/>
                <a:cs typeface="Times New Roman"/>
              </a:rPr>
              <a:t>умение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rgbClr val="1F222B"/>
                </a:solidFill>
                <a:latin typeface="Georgia"/>
                <a:cs typeface="Times New Roman"/>
              </a:rPr>
              <a:t>убеждать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, </a:t>
            </a:r>
            <a:r>
              <a:rPr lang="en-US" sz="4400" err="1">
                <a:solidFill>
                  <a:srgbClr val="1F222B"/>
                </a:solidFill>
                <a:latin typeface="Georgia"/>
                <a:cs typeface="Times New Roman"/>
              </a:rPr>
              <a:t>актерская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rgbClr val="1F222B"/>
                </a:solidFill>
                <a:latin typeface="Georgia"/>
                <a:cs typeface="Times New Roman"/>
              </a:rPr>
              <a:t>игра</a:t>
            </a:r>
            <a:r>
              <a:rPr lang="en-US" sz="4400">
                <a:solidFill>
                  <a:srgbClr val="1F222B"/>
                </a:solidFill>
                <a:latin typeface="Georgia"/>
                <a:cs typeface="Times New Roman"/>
              </a:rPr>
              <a:t> и </a:t>
            </a:r>
            <a:r>
              <a:rPr lang="en-US" sz="4400" err="1">
                <a:solidFill>
                  <a:srgbClr val="1F222B"/>
                </a:solidFill>
                <a:latin typeface="Georgia"/>
                <a:cs typeface="Times New Roman"/>
              </a:rPr>
              <a:t>красноречие</a:t>
            </a:r>
            <a:r>
              <a:rPr lang="en-US" sz="1400">
                <a:solidFill>
                  <a:srgbClr val="1F222B"/>
                </a:solidFill>
                <a:latin typeface="Georgia"/>
                <a:cs typeface="Times New Roman"/>
              </a:rPr>
              <a:t>. </a:t>
            </a:r>
            <a:endParaRPr lang="en-US" sz="1400">
              <a:solidFill>
                <a:srgbClr val="1F222B"/>
              </a:solidFill>
              <a:latin typeface="Georgia"/>
            </a:endParaRPr>
          </a:p>
          <a:p>
            <a:pPr>
              <a:lnSpc>
                <a:spcPts val="4455"/>
              </a:lnSpc>
            </a:pPr>
            <a:endParaRPr lang="en-US" sz="2300">
              <a:solidFill>
                <a:srgbClr val="1F222B"/>
              </a:solidFill>
              <a:latin typeface="Georg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1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992151"/>
            <a:ext cx="18288000" cy="2294849"/>
            <a:chOff x="0" y="0"/>
            <a:chExt cx="6186311" cy="7762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86311" cy="776282"/>
            </a:xfrm>
            <a:custGeom>
              <a:avLst/>
              <a:gdLst/>
              <a:ahLst/>
              <a:cxnLst/>
              <a:rect l="l" t="t" r="r" b="b"/>
              <a:pathLst>
                <a:path w="6186311" h="776282">
                  <a:moveTo>
                    <a:pt x="0" y="0"/>
                  </a:moveTo>
                  <a:lnTo>
                    <a:pt x="6186311" y="0"/>
                  </a:lnTo>
                  <a:lnTo>
                    <a:pt x="6186311" y="776282"/>
                  </a:lnTo>
                  <a:lnTo>
                    <a:pt x="0" y="776282"/>
                  </a:lnTo>
                  <a:close/>
                </a:path>
              </a:pathLst>
            </a:custGeom>
            <a:solidFill>
              <a:srgbClr val="1F222B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13184585" y="-262067"/>
            <a:ext cx="8818902" cy="2581533"/>
          </a:xfrm>
          <a:custGeom>
            <a:avLst/>
            <a:gdLst/>
            <a:ahLst/>
            <a:cxnLst/>
            <a:rect l="l" t="t" r="r" b="b"/>
            <a:pathLst>
              <a:path w="8818902" h="2581533">
                <a:moveTo>
                  <a:pt x="0" y="0"/>
                </a:moveTo>
                <a:lnTo>
                  <a:pt x="8818902" y="0"/>
                </a:lnTo>
                <a:lnTo>
                  <a:pt x="8818902" y="2581534"/>
                </a:lnTo>
                <a:lnTo>
                  <a:pt x="0" y="25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282343" y="2160114"/>
            <a:ext cx="5976957" cy="6979461"/>
          </a:xfrm>
          <a:custGeom>
            <a:avLst/>
            <a:gdLst/>
            <a:ahLst/>
            <a:cxnLst/>
            <a:rect l="l" t="t" r="r" b="b"/>
            <a:pathLst>
              <a:path w="5976957" h="6979461">
                <a:moveTo>
                  <a:pt x="0" y="0"/>
                </a:moveTo>
                <a:lnTo>
                  <a:pt x="5976957" y="0"/>
                </a:lnTo>
                <a:lnTo>
                  <a:pt x="5976957" y="6979462"/>
                </a:lnTo>
                <a:lnTo>
                  <a:pt x="0" y="69794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734549" y="-262067"/>
            <a:ext cx="8818902" cy="2581533"/>
          </a:xfrm>
          <a:custGeom>
            <a:avLst/>
            <a:gdLst/>
            <a:ahLst/>
            <a:cxnLst/>
            <a:rect l="l" t="t" r="r" b="b"/>
            <a:pathLst>
              <a:path w="8818902" h="2581533">
                <a:moveTo>
                  <a:pt x="0" y="0"/>
                </a:moveTo>
                <a:lnTo>
                  <a:pt x="8818902" y="0"/>
                </a:lnTo>
                <a:lnTo>
                  <a:pt x="8818902" y="2581534"/>
                </a:lnTo>
                <a:lnTo>
                  <a:pt x="0" y="25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3715487" y="-262067"/>
            <a:ext cx="8818902" cy="2581533"/>
          </a:xfrm>
          <a:custGeom>
            <a:avLst/>
            <a:gdLst/>
            <a:ahLst/>
            <a:cxnLst/>
            <a:rect l="l" t="t" r="r" b="b"/>
            <a:pathLst>
              <a:path w="8818902" h="2581533">
                <a:moveTo>
                  <a:pt x="0" y="0"/>
                </a:moveTo>
                <a:lnTo>
                  <a:pt x="8818902" y="0"/>
                </a:lnTo>
                <a:lnTo>
                  <a:pt x="8818902" y="2581534"/>
                </a:lnTo>
                <a:lnTo>
                  <a:pt x="0" y="25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>
            <a:off x="14481562" y="4723024"/>
            <a:ext cx="4161639" cy="4954333"/>
          </a:xfrm>
          <a:custGeom>
            <a:avLst/>
            <a:gdLst/>
            <a:ahLst/>
            <a:cxnLst/>
            <a:rect l="l" t="t" r="r" b="b"/>
            <a:pathLst>
              <a:path w="4161639" h="4954333">
                <a:moveTo>
                  <a:pt x="4161639" y="0"/>
                </a:moveTo>
                <a:lnTo>
                  <a:pt x="0" y="0"/>
                </a:lnTo>
                <a:lnTo>
                  <a:pt x="0" y="4954333"/>
                </a:lnTo>
                <a:lnTo>
                  <a:pt x="4161639" y="4954333"/>
                </a:lnTo>
                <a:lnTo>
                  <a:pt x="416163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979262" y="2160114"/>
            <a:ext cx="4583120" cy="2166566"/>
          </a:xfrm>
          <a:custGeom>
            <a:avLst/>
            <a:gdLst/>
            <a:ahLst/>
            <a:cxnLst/>
            <a:rect l="l" t="t" r="r" b="b"/>
            <a:pathLst>
              <a:path w="4583120" h="2166566">
                <a:moveTo>
                  <a:pt x="0" y="0"/>
                </a:moveTo>
                <a:lnTo>
                  <a:pt x="4583120" y="0"/>
                </a:lnTo>
                <a:lnTo>
                  <a:pt x="4583120" y="2166566"/>
                </a:lnTo>
                <a:lnTo>
                  <a:pt x="0" y="216656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792499" y="3959653"/>
            <a:ext cx="10489845" cy="1218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479"/>
              </a:lnSpc>
            </a:pPr>
            <a:r>
              <a:rPr lang="en-US" sz="10750">
                <a:solidFill>
                  <a:srgbClr val="D1B266"/>
                </a:solidFill>
                <a:latin typeface="Georgia"/>
              </a:rPr>
              <a:t>ГЛАСНЫЕ</a:t>
            </a:r>
            <a:endParaRPr lang="en-US" sz="10750">
              <a:solidFill>
                <a:srgbClr val="D1B266"/>
              </a:solidFill>
              <a:latin typeface="The Seasons Bold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5B908F-2C92-BD55-D0C3-089B69C6340E}"/>
              </a:ext>
            </a:extLst>
          </p:cNvPr>
          <p:cNvSpPr txBox="1"/>
          <p:nvPr/>
        </p:nvSpPr>
        <p:spPr>
          <a:xfrm>
            <a:off x="1593574" y="6554857"/>
            <a:ext cx="9187069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600">
                <a:solidFill>
                  <a:schemeClr val="bg1"/>
                </a:solidFill>
                <a:latin typeface="Georgia"/>
                <a:cs typeface="Times New Roman"/>
              </a:rPr>
              <a:t>«и – э – а – о – у» </a:t>
            </a:r>
            <a:endParaRPr lang="en-US" sz="4800">
              <a:solidFill>
                <a:schemeClr val="bg1"/>
              </a:solidFill>
              <a:latin typeface="Georgia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1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992151"/>
            <a:ext cx="18288000" cy="2294849"/>
            <a:chOff x="0" y="0"/>
            <a:chExt cx="6186311" cy="7762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86311" cy="776282"/>
            </a:xfrm>
            <a:custGeom>
              <a:avLst/>
              <a:gdLst/>
              <a:ahLst/>
              <a:cxnLst/>
              <a:rect l="l" t="t" r="r" b="b"/>
              <a:pathLst>
                <a:path w="6186311" h="776282">
                  <a:moveTo>
                    <a:pt x="0" y="0"/>
                  </a:moveTo>
                  <a:lnTo>
                    <a:pt x="6186311" y="0"/>
                  </a:lnTo>
                  <a:lnTo>
                    <a:pt x="6186311" y="776282"/>
                  </a:lnTo>
                  <a:lnTo>
                    <a:pt x="0" y="776282"/>
                  </a:lnTo>
                  <a:close/>
                </a:path>
              </a:pathLst>
            </a:custGeom>
            <a:solidFill>
              <a:srgbClr val="C8A888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12796894" y="1733560"/>
            <a:ext cx="5032207" cy="7188868"/>
          </a:xfrm>
          <a:custGeom>
            <a:avLst/>
            <a:gdLst/>
            <a:ahLst/>
            <a:cxnLst/>
            <a:rect l="l" t="t" r="r" b="b"/>
            <a:pathLst>
              <a:path w="5032207" h="7188868">
                <a:moveTo>
                  <a:pt x="0" y="0"/>
                </a:moveTo>
                <a:lnTo>
                  <a:pt x="5032207" y="0"/>
                </a:lnTo>
                <a:lnTo>
                  <a:pt x="5032207" y="7188868"/>
                </a:lnTo>
                <a:lnTo>
                  <a:pt x="0" y="71888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127655" y="5327994"/>
            <a:ext cx="5431328" cy="3930306"/>
          </a:xfrm>
          <a:custGeom>
            <a:avLst/>
            <a:gdLst/>
            <a:ahLst/>
            <a:cxnLst/>
            <a:rect l="l" t="t" r="r" b="b"/>
            <a:pathLst>
              <a:path w="5431328" h="3930306">
                <a:moveTo>
                  <a:pt x="0" y="0"/>
                </a:moveTo>
                <a:lnTo>
                  <a:pt x="5431328" y="0"/>
                </a:lnTo>
                <a:lnTo>
                  <a:pt x="5431328" y="3930306"/>
                </a:lnTo>
                <a:lnTo>
                  <a:pt x="0" y="39303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728995" y="4358166"/>
            <a:ext cx="4368188" cy="5200223"/>
          </a:xfrm>
          <a:custGeom>
            <a:avLst/>
            <a:gdLst/>
            <a:ahLst/>
            <a:cxnLst/>
            <a:rect l="l" t="t" r="r" b="b"/>
            <a:pathLst>
              <a:path w="4368188" h="5200223">
                <a:moveTo>
                  <a:pt x="0" y="0"/>
                </a:moveTo>
                <a:lnTo>
                  <a:pt x="4368187" y="0"/>
                </a:lnTo>
                <a:lnTo>
                  <a:pt x="4368187" y="5200223"/>
                </a:lnTo>
                <a:lnTo>
                  <a:pt x="0" y="52002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796894" y="0"/>
            <a:ext cx="7305788" cy="1288475"/>
          </a:xfrm>
          <a:custGeom>
            <a:avLst/>
            <a:gdLst/>
            <a:ahLst/>
            <a:cxnLst/>
            <a:rect l="l" t="t" r="r" b="b"/>
            <a:pathLst>
              <a:path w="7305788" h="1288475">
                <a:moveTo>
                  <a:pt x="0" y="0"/>
                </a:moveTo>
                <a:lnTo>
                  <a:pt x="7305788" y="0"/>
                </a:lnTo>
                <a:lnTo>
                  <a:pt x="7305788" y="1288475"/>
                </a:lnTo>
                <a:lnTo>
                  <a:pt x="0" y="12884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491106" y="0"/>
            <a:ext cx="7305788" cy="1288475"/>
          </a:xfrm>
          <a:custGeom>
            <a:avLst/>
            <a:gdLst/>
            <a:ahLst/>
            <a:cxnLst/>
            <a:rect l="l" t="t" r="r" b="b"/>
            <a:pathLst>
              <a:path w="7305788" h="1288475">
                <a:moveTo>
                  <a:pt x="0" y="0"/>
                </a:moveTo>
                <a:lnTo>
                  <a:pt x="7305788" y="0"/>
                </a:lnTo>
                <a:lnTo>
                  <a:pt x="7305788" y="1288475"/>
                </a:lnTo>
                <a:lnTo>
                  <a:pt x="0" y="12884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1814682" y="0"/>
            <a:ext cx="7305788" cy="1288475"/>
          </a:xfrm>
          <a:custGeom>
            <a:avLst/>
            <a:gdLst/>
            <a:ahLst/>
            <a:cxnLst/>
            <a:rect l="l" t="t" r="r" b="b"/>
            <a:pathLst>
              <a:path w="7305788" h="1288475">
                <a:moveTo>
                  <a:pt x="0" y="0"/>
                </a:moveTo>
                <a:lnTo>
                  <a:pt x="7305788" y="0"/>
                </a:lnTo>
                <a:lnTo>
                  <a:pt x="7305788" y="1288475"/>
                </a:lnTo>
                <a:lnTo>
                  <a:pt x="0" y="12884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08752" y="2496161"/>
            <a:ext cx="11968832" cy="1199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90"/>
              </a:lnSpc>
            </a:pPr>
            <a:r>
              <a:rPr lang="en-US" sz="10700">
                <a:solidFill>
                  <a:srgbClr val="D1B266"/>
                </a:solidFill>
                <a:latin typeface="Georgia"/>
              </a:rPr>
              <a:t>РАЗМИНКИ</a:t>
            </a:r>
          </a:p>
        </p:txBody>
      </p:sp>
      <p:sp>
        <p:nvSpPr>
          <p:cNvPr id="11" name="Freeform 11"/>
          <p:cNvSpPr/>
          <p:nvPr/>
        </p:nvSpPr>
        <p:spPr>
          <a:xfrm>
            <a:off x="1359604" y="4358166"/>
            <a:ext cx="4718021" cy="5200223"/>
          </a:xfrm>
          <a:custGeom>
            <a:avLst/>
            <a:gdLst/>
            <a:ahLst/>
            <a:cxnLst/>
            <a:rect l="l" t="t" r="r" b="b"/>
            <a:pathLst>
              <a:path w="4718021" h="5200223">
                <a:moveTo>
                  <a:pt x="0" y="0"/>
                </a:moveTo>
                <a:lnTo>
                  <a:pt x="4718021" y="0"/>
                </a:lnTo>
                <a:lnTo>
                  <a:pt x="4718021" y="5200223"/>
                </a:lnTo>
                <a:lnTo>
                  <a:pt x="0" y="520022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992151"/>
            <a:ext cx="18288000" cy="2294849"/>
            <a:chOff x="0" y="0"/>
            <a:chExt cx="6186311" cy="7762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86311" cy="776282"/>
            </a:xfrm>
            <a:custGeom>
              <a:avLst/>
              <a:gdLst/>
              <a:ahLst/>
              <a:cxnLst/>
              <a:rect l="l" t="t" r="r" b="b"/>
              <a:pathLst>
                <a:path w="6186311" h="776282">
                  <a:moveTo>
                    <a:pt x="0" y="0"/>
                  </a:moveTo>
                  <a:lnTo>
                    <a:pt x="6186311" y="0"/>
                  </a:lnTo>
                  <a:lnTo>
                    <a:pt x="6186311" y="776282"/>
                  </a:lnTo>
                  <a:lnTo>
                    <a:pt x="0" y="776282"/>
                  </a:lnTo>
                  <a:close/>
                </a:path>
              </a:pathLst>
            </a:custGeom>
            <a:solidFill>
              <a:srgbClr val="C8A888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063106" y="2695083"/>
            <a:ext cx="15215149" cy="11737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890"/>
              </a:lnSpc>
            </a:pPr>
            <a:r>
              <a:rPr lang="en-US" sz="8800">
                <a:solidFill>
                  <a:srgbClr val="D1B266"/>
                </a:solidFill>
                <a:latin typeface="Georgia"/>
              </a:rPr>
              <a:t>СКОРОГОВОРКИ</a:t>
            </a:r>
          </a:p>
        </p:txBody>
      </p:sp>
      <p:sp>
        <p:nvSpPr>
          <p:cNvPr id="5" name="Freeform 5"/>
          <p:cNvSpPr/>
          <p:nvPr/>
        </p:nvSpPr>
        <p:spPr>
          <a:xfrm>
            <a:off x="9144000" y="0"/>
            <a:ext cx="7305788" cy="1288475"/>
          </a:xfrm>
          <a:custGeom>
            <a:avLst/>
            <a:gdLst/>
            <a:ahLst/>
            <a:cxnLst/>
            <a:rect l="l" t="t" r="r" b="b"/>
            <a:pathLst>
              <a:path w="7305788" h="1288475">
                <a:moveTo>
                  <a:pt x="0" y="0"/>
                </a:moveTo>
                <a:lnTo>
                  <a:pt x="7305788" y="0"/>
                </a:lnTo>
                <a:lnTo>
                  <a:pt x="7305788" y="1288475"/>
                </a:lnTo>
                <a:lnTo>
                  <a:pt x="0" y="12884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838212" y="0"/>
            <a:ext cx="7305788" cy="1288475"/>
          </a:xfrm>
          <a:custGeom>
            <a:avLst/>
            <a:gdLst/>
            <a:ahLst/>
            <a:cxnLst/>
            <a:rect l="l" t="t" r="r" b="b"/>
            <a:pathLst>
              <a:path w="7305788" h="1288475">
                <a:moveTo>
                  <a:pt x="0" y="0"/>
                </a:moveTo>
                <a:lnTo>
                  <a:pt x="7305788" y="0"/>
                </a:lnTo>
                <a:lnTo>
                  <a:pt x="7305788" y="1288475"/>
                </a:lnTo>
                <a:lnTo>
                  <a:pt x="0" y="12884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-333815" y="-777182"/>
            <a:ext cx="4117893" cy="4050509"/>
          </a:xfrm>
          <a:custGeom>
            <a:avLst/>
            <a:gdLst/>
            <a:ahLst/>
            <a:cxnLst/>
            <a:rect l="l" t="t" r="r" b="b"/>
            <a:pathLst>
              <a:path w="4117893" h="4050509">
                <a:moveTo>
                  <a:pt x="4117893" y="0"/>
                </a:moveTo>
                <a:lnTo>
                  <a:pt x="0" y="0"/>
                </a:lnTo>
                <a:lnTo>
                  <a:pt x="0" y="4050509"/>
                </a:lnTo>
                <a:lnTo>
                  <a:pt x="4117893" y="4050509"/>
                </a:lnTo>
                <a:lnTo>
                  <a:pt x="411789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503922" y="-777182"/>
            <a:ext cx="4117893" cy="4050509"/>
          </a:xfrm>
          <a:custGeom>
            <a:avLst/>
            <a:gdLst/>
            <a:ahLst/>
            <a:cxnLst/>
            <a:rect l="l" t="t" r="r" b="b"/>
            <a:pathLst>
              <a:path w="4117893" h="4050509">
                <a:moveTo>
                  <a:pt x="0" y="0"/>
                </a:moveTo>
                <a:lnTo>
                  <a:pt x="4117893" y="0"/>
                </a:lnTo>
                <a:lnTo>
                  <a:pt x="4117893" y="4050509"/>
                </a:lnTo>
                <a:lnTo>
                  <a:pt x="0" y="40505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011592" y="4803321"/>
            <a:ext cx="8167603" cy="4336255"/>
          </a:xfrm>
          <a:custGeom>
            <a:avLst/>
            <a:gdLst/>
            <a:ahLst/>
            <a:cxnLst/>
            <a:rect l="l" t="t" r="r" b="b"/>
            <a:pathLst>
              <a:path w="8167603" h="4336255">
                <a:moveTo>
                  <a:pt x="0" y="0"/>
                </a:moveTo>
                <a:lnTo>
                  <a:pt x="8167603" y="0"/>
                </a:lnTo>
                <a:lnTo>
                  <a:pt x="8167603" y="4336255"/>
                </a:lnTo>
                <a:lnTo>
                  <a:pt x="0" y="43362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>
            <a:off x="12753131" y="3712416"/>
            <a:ext cx="6099615" cy="5988713"/>
          </a:xfrm>
          <a:custGeom>
            <a:avLst/>
            <a:gdLst/>
            <a:ahLst/>
            <a:cxnLst/>
            <a:rect l="l" t="t" r="r" b="b"/>
            <a:pathLst>
              <a:path w="6099615" h="5988713">
                <a:moveTo>
                  <a:pt x="6099615" y="0"/>
                </a:moveTo>
                <a:lnTo>
                  <a:pt x="0" y="0"/>
                </a:lnTo>
                <a:lnTo>
                  <a:pt x="0" y="5988713"/>
                </a:lnTo>
                <a:lnTo>
                  <a:pt x="6099615" y="5988713"/>
                </a:lnTo>
                <a:lnTo>
                  <a:pt x="6099615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941FBF-838A-81BC-72EA-103414F1A12D}"/>
              </a:ext>
            </a:extLst>
          </p:cNvPr>
          <p:cNvSpPr txBox="1"/>
          <p:nvPr/>
        </p:nvSpPr>
        <p:spPr>
          <a:xfrm>
            <a:off x="699052" y="3838161"/>
            <a:ext cx="9965633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14400" indent="-914400">
              <a:buAutoNum type="arabicParenR"/>
            </a:pPr>
            <a:r>
              <a:rPr lang="en-US" sz="4400" err="1">
                <a:solidFill>
                  <a:schemeClr val="bg1"/>
                </a:solidFill>
                <a:latin typeface="Georgia"/>
                <a:cs typeface="Times New Roman"/>
              </a:rPr>
              <a:t>Расскажите</a:t>
            </a:r>
            <a:r>
              <a:rPr lang="en-US" sz="4400">
                <a:solidFill>
                  <a:schemeClr val="bg1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chemeClr val="bg1"/>
                </a:solidFill>
                <a:latin typeface="Georgia"/>
                <a:cs typeface="Times New Roman"/>
              </a:rPr>
              <a:t>про</a:t>
            </a:r>
            <a:r>
              <a:rPr lang="en-US" sz="4400">
                <a:solidFill>
                  <a:schemeClr val="bg1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chemeClr val="bg1"/>
                </a:solidFill>
                <a:latin typeface="Georgia"/>
                <a:cs typeface="Times New Roman"/>
              </a:rPr>
              <a:t>покупки</a:t>
            </a:r>
            <a:r>
              <a:rPr lang="en-US" sz="4400">
                <a:solidFill>
                  <a:schemeClr val="bg1"/>
                </a:solidFill>
                <a:latin typeface="Georgia"/>
                <a:cs typeface="Times New Roman"/>
              </a:rPr>
              <a:t>! </a:t>
            </a:r>
            <a:endParaRPr lang="ru-RU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r>
              <a:rPr lang="en-US" sz="4400">
                <a:solidFill>
                  <a:schemeClr val="bg1"/>
                </a:solidFill>
                <a:latin typeface="Georgia"/>
                <a:cs typeface="Times New Roman"/>
              </a:rPr>
              <a:t>— </a:t>
            </a:r>
            <a:r>
              <a:rPr lang="en-US" sz="4400" err="1">
                <a:solidFill>
                  <a:schemeClr val="bg1"/>
                </a:solidFill>
                <a:latin typeface="Georgia"/>
                <a:cs typeface="Times New Roman"/>
              </a:rPr>
              <a:t>Про</a:t>
            </a:r>
            <a:r>
              <a:rPr lang="en-US" sz="4400">
                <a:solidFill>
                  <a:schemeClr val="bg1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chemeClr val="bg1"/>
                </a:solidFill>
                <a:latin typeface="Georgia"/>
                <a:cs typeface="Times New Roman"/>
              </a:rPr>
              <a:t>какие</a:t>
            </a:r>
            <a:r>
              <a:rPr lang="en-US" sz="4400">
                <a:solidFill>
                  <a:schemeClr val="bg1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chemeClr val="bg1"/>
                </a:solidFill>
                <a:latin typeface="Georgia"/>
                <a:cs typeface="Times New Roman"/>
              </a:rPr>
              <a:t>про</a:t>
            </a:r>
            <a:r>
              <a:rPr lang="en-US" sz="4400">
                <a:solidFill>
                  <a:schemeClr val="bg1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chemeClr val="bg1"/>
                </a:solidFill>
                <a:latin typeface="Georgia"/>
                <a:cs typeface="Times New Roman"/>
              </a:rPr>
              <a:t>покупки</a:t>
            </a:r>
            <a:r>
              <a:rPr lang="en-US" sz="4400">
                <a:solidFill>
                  <a:schemeClr val="bg1"/>
                </a:solidFill>
                <a:latin typeface="Georgia"/>
                <a:cs typeface="Times New Roman"/>
              </a:rPr>
              <a:t>? </a:t>
            </a:r>
            <a:endParaRPr lang="ru-RU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sz="4400">
                <a:solidFill>
                  <a:schemeClr val="bg1"/>
                </a:solidFill>
                <a:latin typeface="Georgia"/>
                <a:cs typeface="Times New Roman"/>
              </a:rPr>
              <a:t>— </a:t>
            </a:r>
            <a:r>
              <a:rPr lang="en-US" sz="4400" err="1">
                <a:solidFill>
                  <a:schemeClr val="bg1"/>
                </a:solidFill>
                <a:latin typeface="Georgia"/>
                <a:cs typeface="Times New Roman"/>
              </a:rPr>
              <a:t>Про</a:t>
            </a:r>
            <a:r>
              <a:rPr lang="en-US" sz="4400">
                <a:solidFill>
                  <a:schemeClr val="bg1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chemeClr val="bg1"/>
                </a:solidFill>
                <a:latin typeface="Georgia"/>
                <a:cs typeface="Times New Roman"/>
              </a:rPr>
              <a:t>покупки</a:t>
            </a:r>
            <a:r>
              <a:rPr lang="en-US" sz="4400">
                <a:solidFill>
                  <a:schemeClr val="bg1"/>
                </a:solidFill>
                <a:latin typeface="Georgia"/>
                <a:cs typeface="Times New Roman"/>
              </a:rPr>
              <a:t>, </a:t>
            </a:r>
            <a:r>
              <a:rPr lang="en-US" sz="4400" err="1">
                <a:solidFill>
                  <a:schemeClr val="bg1"/>
                </a:solidFill>
                <a:latin typeface="Georgia"/>
                <a:cs typeface="Times New Roman"/>
              </a:rPr>
              <a:t>про</a:t>
            </a:r>
            <a:r>
              <a:rPr lang="en-US" sz="4400">
                <a:solidFill>
                  <a:schemeClr val="bg1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chemeClr val="bg1"/>
                </a:solidFill>
                <a:latin typeface="Georgia"/>
                <a:cs typeface="Times New Roman"/>
              </a:rPr>
              <a:t>покупки</a:t>
            </a:r>
            <a:r>
              <a:rPr lang="en-US" sz="4400">
                <a:solidFill>
                  <a:schemeClr val="bg1"/>
                </a:solidFill>
                <a:latin typeface="Georgia"/>
                <a:cs typeface="Times New Roman"/>
              </a:rPr>
              <a:t>, </a:t>
            </a:r>
            <a:r>
              <a:rPr lang="en-US" sz="4400" err="1">
                <a:solidFill>
                  <a:schemeClr val="bg1"/>
                </a:solidFill>
                <a:latin typeface="Georgia"/>
                <a:cs typeface="Times New Roman"/>
              </a:rPr>
              <a:t>про</a:t>
            </a:r>
            <a:r>
              <a:rPr lang="en-US" sz="4400">
                <a:solidFill>
                  <a:schemeClr val="bg1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chemeClr val="bg1"/>
                </a:solidFill>
                <a:latin typeface="Georgia"/>
                <a:cs typeface="Times New Roman"/>
              </a:rPr>
              <a:t>покупочки</a:t>
            </a:r>
            <a:r>
              <a:rPr lang="en-US" sz="4400">
                <a:solidFill>
                  <a:schemeClr val="bg1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chemeClr val="bg1"/>
                </a:solidFill>
                <a:latin typeface="Georgia"/>
                <a:cs typeface="Times New Roman"/>
              </a:rPr>
              <a:t>свои</a:t>
            </a:r>
            <a:r>
              <a:rPr lang="en-US" sz="4400">
                <a:solidFill>
                  <a:schemeClr val="bg1"/>
                </a:solidFill>
                <a:latin typeface="Georgia"/>
                <a:cs typeface="Times New Roman"/>
              </a:rPr>
              <a:t>.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sz="4400">
                <a:solidFill>
                  <a:schemeClr val="bg1"/>
                </a:solidFill>
                <a:latin typeface="Georgia"/>
                <a:cs typeface="Times New Roman"/>
              </a:rPr>
              <a:t>2)   </a:t>
            </a:r>
            <a:r>
              <a:rPr lang="en-US" sz="4400" err="1">
                <a:solidFill>
                  <a:schemeClr val="bg1"/>
                </a:solidFill>
                <a:latin typeface="Georgia"/>
                <a:cs typeface="Times New Roman"/>
              </a:rPr>
              <a:t>Все</a:t>
            </a:r>
            <a:r>
              <a:rPr lang="en-US" sz="4400">
                <a:solidFill>
                  <a:schemeClr val="bg1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chemeClr val="bg1"/>
                </a:solidFill>
                <a:latin typeface="Georgia"/>
                <a:cs typeface="Times New Roman"/>
              </a:rPr>
              <a:t>бобры</a:t>
            </a:r>
            <a:r>
              <a:rPr lang="en-US" sz="4400">
                <a:solidFill>
                  <a:schemeClr val="bg1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chemeClr val="bg1"/>
                </a:solidFill>
                <a:latin typeface="Georgia"/>
                <a:cs typeface="Times New Roman"/>
              </a:rPr>
              <a:t>добры</a:t>
            </a:r>
            <a:r>
              <a:rPr lang="en-US" sz="4400">
                <a:solidFill>
                  <a:schemeClr val="bg1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chemeClr val="bg1"/>
                </a:solidFill>
                <a:latin typeface="Georgia"/>
                <a:cs typeface="Times New Roman"/>
              </a:rPr>
              <a:t>для</a:t>
            </a:r>
            <a:r>
              <a:rPr lang="en-US" sz="4400">
                <a:solidFill>
                  <a:schemeClr val="bg1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chemeClr val="bg1"/>
                </a:solidFill>
                <a:latin typeface="Georgia"/>
                <a:cs typeface="Times New Roman"/>
              </a:rPr>
              <a:t>своих</a:t>
            </a:r>
            <a:r>
              <a:rPr lang="en-US" sz="4400">
                <a:solidFill>
                  <a:schemeClr val="bg1"/>
                </a:solidFill>
                <a:latin typeface="Georgia"/>
                <a:cs typeface="Times New Roman"/>
              </a:rPr>
              <a:t> </a:t>
            </a:r>
            <a:r>
              <a:rPr lang="en-US" sz="4400" err="1">
                <a:solidFill>
                  <a:schemeClr val="bg1"/>
                </a:solidFill>
                <a:latin typeface="Georgia"/>
                <a:cs typeface="Times New Roman"/>
              </a:rPr>
              <a:t>бобрят</a:t>
            </a:r>
            <a:r>
              <a:rPr lang="en-US" sz="4400">
                <a:solidFill>
                  <a:schemeClr val="bg1"/>
                </a:solidFill>
                <a:latin typeface="Georgia"/>
                <a:cs typeface="Times New Roman"/>
              </a:rPr>
              <a:t>.</a:t>
            </a:r>
            <a:endParaRPr lang="en-US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237063" y="2094533"/>
            <a:ext cx="10425314" cy="2294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793"/>
              </a:lnSpc>
            </a:pPr>
            <a:r>
              <a:rPr lang="en-US" sz="9950">
                <a:solidFill>
                  <a:srgbClr val="D1B266"/>
                </a:solidFill>
                <a:latin typeface="Georgia"/>
              </a:rPr>
              <a:t>БИТВА ЗА ВНИМАНИЕ</a:t>
            </a:r>
          </a:p>
        </p:txBody>
      </p:sp>
      <p:sp>
        <p:nvSpPr>
          <p:cNvPr id="4" name="Freeform 4"/>
          <p:cNvSpPr/>
          <p:nvPr/>
        </p:nvSpPr>
        <p:spPr>
          <a:xfrm>
            <a:off x="12452113" y="2015408"/>
            <a:ext cx="4729632" cy="7453575"/>
          </a:xfrm>
          <a:custGeom>
            <a:avLst/>
            <a:gdLst/>
            <a:ahLst/>
            <a:cxnLst/>
            <a:rect l="l" t="t" r="r" b="b"/>
            <a:pathLst>
              <a:path w="4729632" h="7453575">
                <a:moveTo>
                  <a:pt x="0" y="0"/>
                </a:moveTo>
                <a:lnTo>
                  <a:pt x="4729632" y="0"/>
                </a:lnTo>
                <a:lnTo>
                  <a:pt x="4729632" y="7453575"/>
                </a:lnTo>
                <a:lnTo>
                  <a:pt x="0" y="7453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AA57E33B-5AB3-C036-AE02-6B570BE2C8E2}"/>
              </a:ext>
            </a:extLst>
          </p:cNvPr>
          <p:cNvSpPr/>
          <p:nvPr/>
        </p:nvSpPr>
        <p:spPr>
          <a:xfrm>
            <a:off x="534526" y="7243571"/>
            <a:ext cx="5905579" cy="2785468"/>
          </a:xfrm>
          <a:custGeom>
            <a:avLst/>
            <a:gdLst/>
            <a:ahLst/>
            <a:cxnLst/>
            <a:rect l="l" t="t" r="r" b="b"/>
            <a:pathLst>
              <a:path w="2625666" h="1393990">
                <a:moveTo>
                  <a:pt x="0" y="0"/>
                </a:moveTo>
                <a:lnTo>
                  <a:pt x="2625666" y="0"/>
                </a:lnTo>
                <a:lnTo>
                  <a:pt x="2625666" y="1393990"/>
                </a:lnTo>
                <a:lnTo>
                  <a:pt x="0" y="13939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ABA872A-1AAC-5C13-2DDC-2DA4F12275D9}"/>
              </a:ext>
            </a:extLst>
          </p:cNvPr>
          <p:cNvSpPr/>
          <p:nvPr/>
        </p:nvSpPr>
        <p:spPr>
          <a:xfrm>
            <a:off x="6067309" y="7243571"/>
            <a:ext cx="5905579" cy="2785468"/>
          </a:xfrm>
          <a:custGeom>
            <a:avLst/>
            <a:gdLst/>
            <a:ahLst/>
            <a:cxnLst/>
            <a:rect l="l" t="t" r="r" b="b"/>
            <a:pathLst>
              <a:path w="2625666" h="1393990">
                <a:moveTo>
                  <a:pt x="0" y="0"/>
                </a:moveTo>
                <a:lnTo>
                  <a:pt x="2625666" y="0"/>
                </a:lnTo>
                <a:lnTo>
                  <a:pt x="2625666" y="1393990"/>
                </a:lnTo>
                <a:lnTo>
                  <a:pt x="0" y="13939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1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445240">
            <a:off x="15720794" y="2440164"/>
            <a:ext cx="11684508" cy="6267145"/>
          </a:xfrm>
          <a:custGeom>
            <a:avLst/>
            <a:gdLst/>
            <a:ahLst/>
            <a:cxnLst/>
            <a:rect l="l" t="t" r="r" b="b"/>
            <a:pathLst>
              <a:path w="11684508" h="6267145">
                <a:moveTo>
                  <a:pt x="0" y="0"/>
                </a:moveTo>
                <a:lnTo>
                  <a:pt x="11684508" y="0"/>
                </a:lnTo>
                <a:lnTo>
                  <a:pt x="11684508" y="6267146"/>
                </a:lnTo>
                <a:lnTo>
                  <a:pt x="0" y="62671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6470" y="3850578"/>
            <a:ext cx="6382072" cy="3446319"/>
          </a:xfrm>
          <a:custGeom>
            <a:avLst/>
            <a:gdLst/>
            <a:ahLst/>
            <a:cxnLst/>
            <a:rect l="l" t="t" r="r" b="b"/>
            <a:pathLst>
              <a:path w="6382072" h="3446319">
                <a:moveTo>
                  <a:pt x="0" y="0"/>
                </a:moveTo>
                <a:lnTo>
                  <a:pt x="6382072" y="0"/>
                </a:lnTo>
                <a:lnTo>
                  <a:pt x="6382072" y="3446318"/>
                </a:lnTo>
                <a:lnTo>
                  <a:pt x="0" y="34463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008496" y="1041969"/>
            <a:ext cx="14271009" cy="1850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59"/>
              </a:lnSpc>
            </a:pPr>
            <a:r>
              <a:rPr lang="en-US" sz="8000">
                <a:solidFill>
                  <a:srgbClr val="D1B266"/>
                </a:solidFill>
                <a:latin typeface="Georgia"/>
              </a:rPr>
              <a:t>СРЕДСТВА ВОЗДЕЙСТВИЯ НА АУДИТОРИЮ</a:t>
            </a:r>
          </a:p>
        </p:txBody>
      </p:sp>
      <p:sp>
        <p:nvSpPr>
          <p:cNvPr id="6" name="Freeform 6"/>
          <p:cNvSpPr/>
          <p:nvPr/>
        </p:nvSpPr>
        <p:spPr>
          <a:xfrm rot="-2445240">
            <a:off x="-7496004" y="-429299"/>
            <a:ext cx="11684508" cy="6267145"/>
          </a:xfrm>
          <a:custGeom>
            <a:avLst/>
            <a:gdLst/>
            <a:ahLst/>
            <a:cxnLst/>
            <a:rect l="l" t="t" r="r" b="b"/>
            <a:pathLst>
              <a:path w="11684508" h="6267145">
                <a:moveTo>
                  <a:pt x="0" y="0"/>
                </a:moveTo>
                <a:lnTo>
                  <a:pt x="11684508" y="0"/>
                </a:lnTo>
                <a:lnTo>
                  <a:pt x="11684508" y="6267145"/>
                </a:lnTo>
                <a:lnTo>
                  <a:pt x="0" y="62671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539767" y="3850578"/>
            <a:ext cx="6382072" cy="3446319"/>
          </a:xfrm>
          <a:custGeom>
            <a:avLst/>
            <a:gdLst/>
            <a:ahLst/>
            <a:cxnLst/>
            <a:rect l="l" t="t" r="r" b="b"/>
            <a:pathLst>
              <a:path w="6382072" h="3446319">
                <a:moveTo>
                  <a:pt x="0" y="0"/>
                </a:moveTo>
                <a:lnTo>
                  <a:pt x="6382072" y="0"/>
                </a:lnTo>
                <a:lnTo>
                  <a:pt x="6382072" y="3446318"/>
                </a:lnTo>
                <a:lnTo>
                  <a:pt x="0" y="34463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225956" y="4044700"/>
            <a:ext cx="5779449" cy="350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3200" err="1">
                <a:solidFill>
                  <a:srgbClr val="1F222B"/>
                </a:solidFill>
                <a:latin typeface="Georgia"/>
                <a:cs typeface="Times New Roman"/>
              </a:rPr>
              <a:t>Голос</a:t>
            </a:r>
            <a:r>
              <a:rPr lang="en-US" sz="3200">
                <a:solidFill>
                  <a:srgbClr val="1F222B"/>
                </a:solidFill>
                <a:latin typeface="Georgia"/>
                <a:cs typeface="Times New Roman"/>
              </a:rPr>
              <a:t> (</a:t>
            </a:r>
            <a:r>
              <a:rPr lang="en-US" sz="3200" err="1">
                <a:solidFill>
                  <a:srgbClr val="1F222B"/>
                </a:solidFill>
                <a:latin typeface="Georgia"/>
                <a:cs typeface="Times New Roman"/>
              </a:rPr>
              <a:t>сила</a:t>
            </a:r>
            <a:r>
              <a:rPr lang="en-US" sz="3200">
                <a:solidFill>
                  <a:srgbClr val="1F222B"/>
                </a:solidFill>
                <a:latin typeface="Georgia"/>
                <a:cs typeface="Times New Roman"/>
              </a:rPr>
              <a:t>, </a:t>
            </a:r>
            <a:r>
              <a:rPr lang="en-US" sz="3200" err="1">
                <a:solidFill>
                  <a:srgbClr val="1F222B"/>
                </a:solidFill>
                <a:latin typeface="Georgia"/>
                <a:cs typeface="Times New Roman"/>
              </a:rPr>
              <a:t>высота</a:t>
            </a:r>
            <a:r>
              <a:rPr lang="en-US" sz="3200">
                <a:solidFill>
                  <a:srgbClr val="1F222B"/>
                </a:solidFill>
                <a:latin typeface="Georgia"/>
                <a:cs typeface="Times New Roman"/>
              </a:rPr>
              <a:t>, </a:t>
            </a:r>
            <a:r>
              <a:rPr lang="en-US" sz="3200" err="1">
                <a:solidFill>
                  <a:srgbClr val="1F222B"/>
                </a:solidFill>
                <a:latin typeface="Georgia"/>
                <a:cs typeface="Times New Roman"/>
              </a:rPr>
              <a:t>звучность</a:t>
            </a:r>
            <a:r>
              <a:rPr lang="en-US" sz="3200">
                <a:solidFill>
                  <a:srgbClr val="1F222B"/>
                </a:solidFill>
                <a:latin typeface="Georgia"/>
                <a:cs typeface="Times New Roman"/>
              </a:rPr>
              <a:t>, </a:t>
            </a:r>
            <a:r>
              <a:rPr lang="en-US" sz="3200" err="1">
                <a:solidFill>
                  <a:srgbClr val="1F222B"/>
                </a:solidFill>
                <a:latin typeface="Georgia"/>
                <a:cs typeface="Times New Roman"/>
              </a:rPr>
              <a:t>тембр</a:t>
            </a:r>
            <a:r>
              <a:rPr lang="en-US" sz="3200">
                <a:solidFill>
                  <a:srgbClr val="1F222B"/>
                </a:solidFill>
                <a:latin typeface="Georgia"/>
                <a:cs typeface="Times New Roman"/>
              </a:rPr>
              <a:t>)</a:t>
            </a:r>
            <a:endParaRPr lang="ru-RU" sz="3200">
              <a:latin typeface="Georgia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3200" err="1">
                <a:solidFill>
                  <a:srgbClr val="1F222B"/>
                </a:solidFill>
                <a:latin typeface="Georgia"/>
                <a:cs typeface="Times New Roman"/>
              </a:rPr>
              <a:t>Интонация</a:t>
            </a:r>
            <a:endParaRPr lang="en-US" sz="3200">
              <a:latin typeface="Georgia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3200" err="1">
                <a:solidFill>
                  <a:srgbClr val="1F222B"/>
                </a:solidFill>
                <a:latin typeface="Georgia"/>
                <a:cs typeface="Times New Roman"/>
              </a:rPr>
              <a:t>Темп</a:t>
            </a:r>
            <a:r>
              <a:rPr lang="en-US" sz="3200">
                <a:solidFill>
                  <a:srgbClr val="1F222B"/>
                </a:solidFill>
                <a:latin typeface="Georgia"/>
                <a:cs typeface="Times New Roman"/>
              </a:rPr>
              <a:t> </a:t>
            </a:r>
            <a:r>
              <a:rPr lang="en-US" sz="3200" err="1">
                <a:solidFill>
                  <a:srgbClr val="1F222B"/>
                </a:solidFill>
                <a:latin typeface="Georgia"/>
                <a:cs typeface="Times New Roman"/>
              </a:rPr>
              <a:t>речи</a:t>
            </a:r>
            <a:endParaRPr lang="en-US" sz="3200">
              <a:latin typeface="Georgia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3200" err="1">
                <a:solidFill>
                  <a:srgbClr val="1F222B"/>
                </a:solidFill>
                <a:latin typeface="Georgia"/>
                <a:cs typeface="Times New Roman"/>
              </a:rPr>
              <a:t>Паузы</a:t>
            </a:r>
            <a:r>
              <a:rPr lang="en-US" sz="3200">
                <a:solidFill>
                  <a:srgbClr val="1F222B"/>
                </a:solidFill>
                <a:latin typeface="Georgia"/>
                <a:cs typeface="Times New Roman"/>
              </a:rPr>
              <a:t> (</a:t>
            </a:r>
            <a:r>
              <a:rPr lang="en-US" sz="3200" err="1">
                <a:solidFill>
                  <a:srgbClr val="1F222B"/>
                </a:solidFill>
                <a:latin typeface="Georgia"/>
                <a:cs typeface="Times New Roman"/>
              </a:rPr>
              <a:t>логические</a:t>
            </a:r>
            <a:r>
              <a:rPr lang="en-US" sz="3200">
                <a:solidFill>
                  <a:srgbClr val="1F222B"/>
                </a:solidFill>
                <a:latin typeface="Georgia"/>
                <a:cs typeface="Times New Roman"/>
              </a:rPr>
              <a:t> и </a:t>
            </a:r>
            <a:r>
              <a:rPr lang="en-US" sz="3200" err="1">
                <a:solidFill>
                  <a:srgbClr val="1F222B"/>
                </a:solidFill>
                <a:latin typeface="Georgia"/>
                <a:cs typeface="Times New Roman"/>
              </a:rPr>
              <a:t>психологические</a:t>
            </a:r>
            <a:r>
              <a:rPr lang="en-US" sz="3200">
                <a:solidFill>
                  <a:srgbClr val="1F222B"/>
                </a:solidFill>
                <a:latin typeface="Georgia"/>
                <a:cs typeface="Times New Roman"/>
              </a:rPr>
              <a:t>)</a:t>
            </a:r>
            <a:endParaRPr lang="en-US" sz="3200">
              <a:latin typeface="Georgia"/>
              <a:ea typeface="Calibri"/>
              <a:cs typeface="Calibri"/>
            </a:endParaRPr>
          </a:p>
          <a:p>
            <a:pPr algn="ctr">
              <a:lnSpc>
                <a:spcPts val="4512"/>
              </a:lnSpc>
            </a:pPr>
            <a:endParaRPr lang="en-US" sz="3200">
              <a:solidFill>
                <a:srgbClr val="1F222B"/>
              </a:solidFill>
              <a:latin typeface="Red Hat Display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972253" y="4276614"/>
            <a:ext cx="5682753" cy="3008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3200" err="1">
                <a:solidFill>
                  <a:srgbClr val="1F222B"/>
                </a:solidFill>
                <a:latin typeface="Georgia"/>
                <a:cs typeface="Times New Roman"/>
              </a:rPr>
              <a:t>Поза</a:t>
            </a:r>
            <a:endParaRPr lang="ru-RU" sz="3200">
              <a:latin typeface="Georgia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3200" err="1">
                <a:solidFill>
                  <a:srgbClr val="1F222B"/>
                </a:solidFill>
                <a:latin typeface="Georgia"/>
                <a:cs typeface="Times New Roman"/>
              </a:rPr>
              <a:t>Жесты</a:t>
            </a:r>
            <a:endParaRPr lang="en-US" sz="3200">
              <a:latin typeface="Georgia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3200" err="1">
                <a:solidFill>
                  <a:srgbClr val="1F222B"/>
                </a:solidFill>
                <a:latin typeface="Georgia"/>
                <a:cs typeface="Times New Roman"/>
              </a:rPr>
              <a:t>Мимика</a:t>
            </a:r>
            <a:endParaRPr lang="en-US" sz="3200">
              <a:latin typeface="Georgia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3200" err="1">
                <a:solidFill>
                  <a:srgbClr val="1F222B"/>
                </a:solidFill>
                <a:latin typeface="Georgia"/>
                <a:cs typeface="Times New Roman"/>
              </a:rPr>
              <a:t>Взгляд</a:t>
            </a:r>
            <a:endParaRPr lang="en-US" sz="3200">
              <a:latin typeface="Georgia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3200" err="1">
                <a:solidFill>
                  <a:srgbClr val="1F222B"/>
                </a:solidFill>
                <a:latin typeface="Georgia"/>
                <a:cs typeface="Times New Roman"/>
              </a:rPr>
              <a:t>Передвижение</a:t>
            </a:r>
            <a:endParaRPr lang="en-US" sz="2400" err="1">
              <a:latin typeface="Georgia"/>
              <a:ea typeface="Calibri"/>
              <a:cs typeface="Calibri"/>
            </a:endParaRPr>
          </a:p>
          <a:p>
            <a:pPr algn="ctr">
              <a:lnSpc>
                <a:spcPts val="4512"/>
              </a:lnSpc>
            </a:pPr>
            <a:endParaRPr lang="en-US" sz="3200">
              <a:solidFill>
                <a:srgbClr val="1F222B"/>
              </a:solidFill>
              <a:latin typeface="Red Hat Display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C26E7ADF-68AA-FE92-A552-83B00E294913}"/>
              </a:ext>
            </a:extLst>
          </p:cNvPr>
          <p:cNvSpPr/>
          <p:nvPr/>
        </p:nvSpPr>
        <p:spPr>
          <a:xfrm>
            <a:off x="13832115" y="6000453"/>
            <a:ext cx="2109862" cy="4069828"/>
          </a:xfrm>
          <a:custGeom>
            <a:avLst/>
            <a:gdLst/>
            <a:ahLst/>
            <a:cxnLst/>
            <a:rect l="l" t="t" r="r" b="b"/>
            <a:pathLst>
              <a:path w="1414123" h="2777742">
                <a:moveTo>
                  <a:pt x="0" y="0"/>
                </a:moveTo>
                <a:lnTo>
                  <a:pt x="1414123" y="0"/>
                </a:lnTo>
                <a:lnTo>
                  <a:pt x="1414123" y="2777741"/>
                </a:lnTo>
                <a:lnTo>
                  <a:pt x="0" y="27777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E65BBD21-470E-B79B-33BA-D3EA5F09E34E}"/>
              </a:ext>
            </a:extLst>
          </p:cNvPr>
          <p:cNvSpPr/>
          <p:nvPr/>
        </p:nvSpPr>
        <p:spPr>
          <a:xfrm>
            <a:off x="316338" y="6901616"/>
            <a:ext cx="2967368" cy="2125714"/>
          </a:xfrm>
          <a:custGeom>
            <a:avLst/>
            <a:gdLst/>
            <a:ahLst/>
            <a:cxnLst/>
            <a:rect l="l" t="t" r="r" b="b"/>
            <a:pathLst>
              <a:path w="2967368" h="2125714">
                <a:moveTo>
                  <a:pt x="0" y="0"/>
                </a:moveTo>
                <a:lnTo>
                  <a:pt x="2967368" y="0"/>
                </a:lnTo>
                <a:lnTo>
                  <a:pt x="2967368" y="2125715"/>
                </a:lnTo>
                <a:lnTo>
                  <a:pt x="0" y="21257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1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9856449">
            <a:off x="10443765" y="2190510"/>
            <a:ext cx="9529870" cy="6293513"/>
          </a:xfrm>
          <a:custGeom>
            <a:avLst/>
            <a:gdLst/>
            <a:ahLst/>
            <a:cxnLst/>
            <a:rect l="l" t="t" r="r" b="b"/>
            <a:pathLst>
              <a:path w="10242174" h="7337121">
                <a:moveTo>
                  <a:pt x="0" y="0"/>
                </a:moveTo>
                <a:lnTo>
                  <a:pt x="10242175" y="0"/>
                </a:lnTo>
                <a:lnTo>
                  <a:pt x="10242175" y="7337122"/>
                </a:lnTo>
                <a:lnTo>
                  <a:pt x="0" y="73371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721506"/>
            <a:ext cx="12537311" cy="26150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46"/>
              </a:lnSpc>
            </a:pPr>
            <a:r>
              <a:rPr lang="en-US" sz="7200" dirty="0">
                <a:solidFill>
                  <a:srgbClr val="D1B266"/>
                </a:solidFill>
                <a:latin typeface="Georgia"/>
              </a:rPr>
              <a:t>СКАЖИ С ЗАДАННОЙ ИНТОНАЦИЕЙ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4173631"/>
            <a:ext cx="7509170" cy="39393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92175" lvl="1" indent="-514350">
              <a:lnSpc>
                <a:spcPct val="150000"/>
              </a:lnSpc>
              <a:buAutoNum type="arabicParenR"/>
            </a:pPr>
            <a:r>
              <a:rPr lang="en-US" sz="4400" i="1" dirty="0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 </a:t>
            </a:r>
            <a:r>
              <a:rPr lang="en-US" sz="4400" i="1" dirty="0" err="1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Вы</a:t>
            </a:r>
            <a:r>
              <a:rPr lang="en-US" sz="4400" i="1" dirty="0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 </a:t>
            </a:r>
            <a:r>
              <a:rPr lang="en-US" sz="4400" i="1" dirty="0" err="1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мне</a:t>
            </a:r>
            <a:r>
              <a:rPr lang="en-US" sz="4400" i="1" dirty="0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 </a:t>
            </a:r>
            <a:r>
              <a:rPr lang="en-US" sz="4400" i="1" dirty="0" err="1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утром</a:t>
            </a:r>
            <a:r>
              <a:rPr lang="en-US" sz="4400" i="1" dirty="0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 </a:t>
            </a:r>
            <a:r>
              <a:rPr lang="en-US" sz="4400" i="1" dirty="0" err="1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звонили</a:t>
            </a:r>
            <a:r>
              <a:rPr lang="en-US" sz="4400" i="1" dirty="0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?</a:t>
            </a:r>
            <a:endParaRPr lang="ru-RU" i="1" dirty="0">
              <a:solidFill>
                <a:schemeClr val="bg1"/>
              </a:solidFill>
              <a:ea typeface="Calibri"/>
              <a:cs typeface="Calibri"/>
            </a:endParaRPr>
          </a:p>
          <a:p>
            <a:pPr marL="892175" lvl="1" indent="-514350">
              <a:lnSpc>
                <a:spcPct val="150000"/>
              </a:lnSpc>
              <a:buAutoNum type="arabicParenR"/>
            </a:pPr>
            <a:r>
              <a:rPr lang="en-US" sz="4400" i="1" dirty="0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 </a:t>
            </a:r>
            <a:r>
              <a:rPr lang="en-US" sz="4400" i="1" dirty="0" err="1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Моя</a:t>
            </a:r>
            <a:r>
              <a:rPr lang="en-US" sz="4400" i="1" dirty="0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 </a:t>
            </a:r>
            <a:r>
              <a:rPr lang="en-US" sz="4400" i="1" dirty="0" err="1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книга</a:t>
            </a:r>
            <a:r>
              <a:rPr lang="en-US" sz="4400" i="1" dirty="0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 </a:t>
            </a:r>
            <a:r>
              <a:rPr lang="en-US" sz="4400" i="1" dirty="0" err="1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на</a:t>
            </a:r>
            <a:r>
              <a:rPr lang="en-US" sz="4400" i="1" dirty="0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 </a:t>
            </a:r>
            <a:r>
              <a:rPr lang="en-US" sz="4400" i="1" dirty="0" err="1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столе</a:t>
            </a:r>
            <a:r>
              <a:rPr lang="en-US" sz="4400" i="1" dirty="0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.</a:t>
            </a:r>
          </a:p>
          <a:p>
            <a:pPr marL="892175" lvl="1" indent="-514350">
              <a:lnSpc>
                <a:spcPct val="150000"/>
              </a:lnSpc>
              <a:buAutoNum type="arabicParenR"/>
            </a:pPr>
            <a:r>
              <a:rPr lang="en-US" sz="4400" i="1" dirty="0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 </a:t>
            </a:r>
            <a:r>
              <a:rPr lang="en-US" sz="4400" i="1" dirty="0" err="1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Мою</a:t>
            </a:r>
            <a:r>
              <a:rPr lang="en-US" sz="4400" i="1" dirty="0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 </a:t>
            </a:r>
            <a:r>
              <a:rPr lang="en-US" sz="4400" i="1" dirty="0" err="1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собаку</a:t>
            </a:r>
            <a:r>
              <a:rPr lang="en-US" sz="4400" i="1" dirty="0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 </a:t>
            </a:r>
            <a:r>
              <a:rPr lang="en-US" sz="4400" i="1" dirty="0" err="1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зовут</a:t>
            </a:r>
            <a:r>
              <a:rPr lang="en-US" sz="4400" i="1" dirty="0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 </a:t>
            </a:r>
            <a:r>
              <a:rPr lang="en-US" sz="4400" i="1" dirty="0" err="1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Рэкс</a:t>
            </a:r>
            <a:endParaRPr lang="en-US" sz="4400" i="1">
              <a:solidFill>
                <a:schemeClr val="bg1"/>
              </a:solidFill>
              <a:latin typeface="Georgia"/>
              <a:ea typeface="Calibri"/>
              <a:cs typeface="Calibri"/>
            </a:endParaRPr>
          </a:p>
          <a:p>
            <a:pPr marL="892175" lvl="1" indent="-514350">
              <a:lnSpc>
                <a:spcPct val="150000"/>
              </a:lnSpc>
              <a:buAutoNum type="arabicParenR"/>
            </a:pPr>
            <a:r>
              <a:rPr lang="en-US" sz="4400" i="1" dirty="0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 </a:t>
            </a:r>
            <a:r>
              <a:rPr lang="en-US" sz="4400" i="1" dirty="0" err="1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Погода</a:t>
            </a:r>
            <a:r>
              <a:rPr lang="en-US" sz="4400" i="1" dirty="0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 </a:t>
            </a:r>
            <a:r>
              <a:rPr lang="en-US" sz="4400" i="1" dirty="0" err="1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сегодня</a:t>
            </a:r>
            <a:r>
              <a:rPr lang="en-US" sz="4400" i="1" dirty="0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 </a:t>
            </a:r>
            <a:r>
              <a:rPr lang="en-US" sz="4400" i="1" dirty="0" err="1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ясная</a:t>
            </a:r>
            <a:r>
              <a:rPr lang="en-US" sz="4400" i="1" dirty="0">
                <a:solidFill>
                  <a:schemeClr val="bg1"/>
                </a:solidFill>
                <a:latin typeface="Georgia"/>
                <a:ea typeface="Calibri"/>
                <a:cs typeface="Calibri"/>
              </a:rPr>
              <a:t> 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5215" y="1387009"/>
            <a:ext cx="10855236" cy="125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479"/>
              </a:lnSpc>
            </a:pPr>
            <a:r>
              <a:rPr lang="en-US" sz="10750">
                <a:solidFill>
                  <a:srgbClr val="D1B266"/>
                </a:solidFill>
                <a:latin typeface="Georgia"/>
              </a:rPr>
              <a:t>ВОЛНЕНИЕ</a:t>
            </a:r>
            <a:endParaRPr lang="en-US" sz="10771">
              <a:solidFill>
                <a:srgbClr val="D1B266"/>
              </a:solidFill>
              <a:latin typeface="Georgia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9016867"/>
            <a:ext cx="18288000" cy="1270133"/>
            <a:chOff x="0" y="0"/>
            <a:chExt cx="6186311" cy="4296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186311" cy="429650"/>
            </a:xfrm>
            <a:custGeom>
              <a:avLst/>
              <a:gdLst/>
              <a:ahLst/>
              <a:cxnLst/>
              <a:rect l="l" t="t" r="r" b="b"/>
              <a:pathLst>
                <a:path w="6186311" h="429650">
                  <a:moveTo>
                    <a:pt x="0" y="0"/>
                  </a:moveTo>
                  <a:lnTo>
                    <a:pt x="6186311" y="0"/>
                  </a:lnTo>
                  <a:lnTo>
                    <a:pt x="6186311" y="429650"/>
                  </a:lnTo>
                  <a:lnTo>
                    <a:pt x="0" y="429650"/>
                  </a:lnTo>
                  <a:close/>
                </a:path>
              </a:pathLst>
            </a:custGeom>
            <a:solidFill>
              <a:srgbClr val="C8A888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5685649" y="-368661"/>
            <a:ext cx="5556875" cy="10020595"/>
          </a:xfrm>
          <a:custGeom>
            <a:avLst/>
            <a:gdLst/>
            <a:ahLst/>
            <a:cxnLst/>
            <a:rect l="l" t="t" r="r" b="b"/>
            <a:pathLst>
              <a:path w="5556875" h="10020595">
                <a:moveTo>
                  <a:pt x="0" y="0"/>
                </a:moveTo>
                <a:lnTo>
                  <a:pt x="5556875" y="0"/>
                </a:lnTo>
                <a:lnTo>
                  <a:pt x="5556875" y="10020594"/>
                </a:lnTo>
                <a:lnTo>
                  <a:pt x="0" y="100205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831777" y="5030754"/>
            <a:ext cx="8506868" cy="4516374"/>
          </a:xfrm>
          <a:custGeom>
            <a:avLst/>
            <a:gdLst/>
            <a:ahLst/>
            <a:cxnLst/>
            <a:rect l="l" t="t" r="r" b="b"/>
            <a:pathLst>
              <a:path w="8506868" h="4516374">
                <a:moveTo>
                  <a:pt x="0" y="0"/>
                </a:moveTo>
                <a:lnTo>
                  <a:pt x="8506868" y="0"/>
                </a:lnTo>
                <a:lnTo>
                  <a:pt x="8506868" y="4516373"/>
                </a:lnTo>
                <a:lnTo>
                  <a:pt x="0" y="45163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310450" y="-598347"/>
            <a:ext cx="4739039" cy="4661491"/>
          </a:xfrm>
          <a:custGeom>
            <a:avLst/>
            <a:gdLst/>
            <a:ahLst/>
            <a:cxnLst/>
            <a:rect l="l" t="t" r="r" b="b"/>
            <a:pathLst>
              <a:path w="4739039" h="4661491">
                <a:moveTo>
                  <a:pt x="0" y="0"/>
                </a:moveTo>
                <a:lnTo>
                  <a:pt x="4739039" y="0"/>
                </a:lnTo>
                <a:lnTo>
                  <a:pt x="4739039" y="4661491"/>
                </a:lnTo>
                <a:lnTo>
                  <a:pt x="0" y="46614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>
            <a:off x="12553828" y="4324103"/>
            <a:ext cx="4368188" cy="5200223"/>
          </a:xfrm>
          <a:custGeom>
            <a:avLst/>
            <a:gdLst/>
            <a:ahLst/>
            <a:cxnLst/>
            <a:rect l="l" t="t" r="r" b="b"/>
            <a:pathLst>
              <a:path w="4368188" h="5200223">
                <a:moveTo>
                  <a:pt x="4368188" y="0"/>
                </a:moveTo>
                <a:lnTo>
                  <a:pt x="0" y="0"/>
                </a:lnTo>
                <a:lnTo>
                  <a:pt x="0" y="5200223"/>
                </a:lnTo>
                <a:lnTo>
                  <a:pt x="4368188" y="5200223"/>
                </a:lnTo>
                <a:lnTo>
                  <a:pt x="436818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5A106F72-523F-13D3-3A33-88772647A517}"/>
              </a:ext>
            </a:extLst>
          </p:cNvPr>
          <p:cNvSpPr/>
          <p:nvPr/>
        </p:nvSpPr>
        <p:spPr>
          <a:xfrm>
            <a:off x="8002174" y="5017488"/>
            <a:ext cx="4352534" cy="4511757"/>
          </a:xfrm>
          <a:custGeom>
            <a:avLst/>
            <a:gdLst/>
            <a:ahLst/>
            <a:cxnLst/>
            <a:rect l="l" t="t" r="r" b="b"/>
            <a:pathLst>
              <a:path w="2530361" h="2788975">
                <a:moveTo>
                  <a:pt x="0" y="0"/>
                </a:moveTo>
                <a:lnTo>
                  <a:pt x="2530361" y="0"/>
                </a:lnTo>
                <a:lnTo>
                  <a:pt x="2530361" y="2788975"/>
                </a:lnTo>
                <a:lnTo>
                  <a:pt x="0" y="27889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A8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751040"/>
            <a:ext cx="18288000" cy="1535960"/>
            <a:chOff x="0" y="0"/>
            <a:chExt cx="6186311" cy="5195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86311" cy="519572"/>
            </a:xfrm>
            <a:custGeom>
              <a:avLst/>
              <a:gdLst/>
              <a:ahLst/>
              <a:cxnLst/>
              <a:rect l="l" t="t" r="r" b="b"/>
              <a:pathLst>
                <a:path w="6186311" h="519572">
                  <a:moveTo>
                    <a:pt x="0" y="0"/>
                  </a:moveTo>
                  <a:lnTo>
                    <a:pt x="6186311" y="0"/>
                  </a:lnTo>
                  <a:lnTo>
                    <a:pt x="6186311" y="519572"/>
                  </a:lnTo>
                  <a:lnTo>
                    <a:pt x="0" y="519572"/>
                  </a:lnTo>
                  <a:close/>
                </a:path>
              </a:pathLst>
            </a:custGeom>
            <a:solidFill>
              <a:srgbClr val="1F222B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9365539" y="-2216714"/>
            <a:ext cx="4837564" cy="4954675"/>
          </a:xfrm>
          <a:custGeom>
            <a:avLst/>
            <a:gdLst/>
            <a:ahLst/>
            <a:cxnLst/>
            <a:rect l="l" t="t" r="r" b="b"/>
            <a:pathLst>
              <a:path w="4837564" h="4954675">
                <a:moveTo>
                  <a:pt x="0" y="0"/>
                </a:moveTo>
                <a:lnTo>
                  <a:pt x="4837564" y="0"/>
                </a:lnTo>
                <a:lnTo>
                  <a:pt x="4837564" y="4954675"/>
                </a:lnTo>
                <a:lnTo>
                  <a:pt x="0" y="49546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084897" y="-2216714"/>
            <a:ext cx="4837564" cy="4954675"/>
          </a:xfrm>
          <a:custGeom>
            <a:avLst/>
            <a:gdLst/>
            <a:ahLst/>
            <a:cxnLst/>
            <a:rect l="l" t="t" r="r" b="b"/>
            <a:pathLst>
              <a:path w="4837564" h="4954675">
                <a:moveTo>
                  <a:pt x="0" y="0"/>
                </a:moveTo>
                <a:lnTo>
                  <a:pt x="4837564" y="0"/>
                </a:lnTo>
                <a:lnTo>
                  <a:pt x="4837564" y="4954675"/>
                </a:lnTo>
                <a:lnTo>
                  <a:pt x="0" y="49546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13727850" y="0"/>
            <a:ext cx="4788131" cy="10287000"/>
          </a:xfrm>
          <a:custGeom>
            <a:avLst/>
            <a:gdLst/>
            <a:ahLst/>
            <a:cxnLst/>
            <a:rect l="l" t="t" r="r" b="b"/>
            <a:pathLst>
              <a:path w="4788131" h="10287000">
                <a:moveTo>
                  <a:pt x="4788131" y="0"/>
                </a:moveTo>
                <a:lnTo>
                  <a:pt x="0" y="0"/>
                </a:lnTo>
                <a:lnTo>
                  <a:pt x="0" y="10287000"/>
                </a:lnTo>
                <a:lnTo>
                  <a:pt x="4788131" y="10287000"/>
                </a:lnTo>
                <a:lnTo>
                  <a:pt x="478813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227981" y="0"/>
            <a:ext cx="4788131" cy="10287000"/>
          </a:xfrm>
          <a:custGeom>
            <a:avLst/>
            <a:gdLst/>
            <a:ahLst/>
            <a:cxnLst/>
            <a:rect l="l" t="t" r="r" b="b"/>
            <a:pathLst>
              <a:path w="4788131" h="10287000">
                <a:moveTo>
                  <a:pt x="0" y="0"/>
                </a:moveTo>
                <a:lnTo>
                  <a:pt x="4788131" y="0"/>
                </a:lnTo>
                <a:lnTo>
                  <a:pt x="478813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11816" y="5430792"/>
            <a:ext cx="2908538" cy="4610074"/>
          </a:xfrm>
          <a:custGeom>
            <a:avLst/>
            <a:gdLst/>
            <a:ahLst/>
            <a:cxnLst/>
            <a:rect l="l" t="t" r="r" b="b"/>
            <a:pathLst>
              <a:path w="2908538" h="4610074">
                <a:moveTo>
                  <a:pt x="0" y="0"/>
                </a:moveTo>
                <a:lnTo>
                  <a:pt x="2908538" y="0"/>
                </a:lnTo>
                <a:lnTo>
                  <a:pt x="2908538" y="4610074"/>
                </a:lnTo>
                <a:lnTo>
                  <a:pt x="0" y="46100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539059" y="4095345"/>
            <a:ext cx="11209883" cy="2368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95"/>
              </a:lnSpc>
            </a:pPr>
            <a:r>
              <a:rPr lang="en-US" sz="11550">
                <a:solidFill>
                  <a:srgbClr val="1F222B"/>
                </a:solidFill>
                <a:latin typeface="Georgia"/>
              </a:rPr>
              <a:t>СПАСИБО ЗА ВНИМАНИЕ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79406" y="6848476"/>
            <a:ext cx="12929188" cy="575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dirty="0" err="1">
                <a:solidFill>
                  <a:srgbClr val="1F222B"/>
                </a:solidFill>
                <a:latin typeface="Georgia"/>
              </a:rPr>
              <a:t>Мы</a:t>
            </a:r>
            <a:r>
              <a:rPr lang="en-US" sz="3500" dirty="0">
                <a:solidFill>
                  <a:srgbClr val="1F222B"/>
                </a:solidFill>
                <a:latin typeface="Georgia"/>
              </a:rPr>
              <a:t> </a:t>
            </a:r>
            <a:r>
              <a:rPr lang="en-US" sz="3500" dirty="0" err="1">
                <a:solidFill>
                  <a:srgbClr val="1F222B"/>
                </a:solidFill>
                <a:latin typeface="Georgia"/>
              </a:rPr>
              <a:t>готовы</a:t>
            </a:r>
            <a:r>
              <a:rPr lang="en-US" sz="3500" dirty="0">
                <a:solidFill>
                  <a:srgbClr val="1F222B"/>
                </a:solidFill>
                <a:latin typeface="Georgia"/>
              </a:rPr>
              <a:t> </a:t>
            </a:r>
            <a:r>
              <a:rPr lang="en-US" sz="3500" dirty="0" err="1">
                <a:solidFill>
                  <a:srgbClr val="1F222B"/>
                </a:solidFill>
                <a:latin typeface="Georgia"/>
              </a:rPr>
              <a:t>ответить</a:t>
            </a:r>
            <a:r>
              <a:rPr lang="en-US" sz="3500" dirty="0">
                <a:solidFill>
                  <a:srgbClr val="1F222B"/>
                </a:solidFill>
                <a:latin typeface="Georgia"/>
              </a:rPr>
              <a:t> </a:t>
            </a:r>
            <a:r>
              <a:rPr lang="en-US" sz="3500" dirty="0" err="1">
                <a:solidFill>
                  <a:srgbClr val="1F222B"/>
                </a:solidFill>
                <a:latin typeface="Georgia"/>
              </a:rPr>
              <a:t>на</a:t>
            </a:r>
            <a:r>
              <a:rPr lang="en-US" sz="3500" dirty="0">
                <a:solidFill>
                  <a:srgbClr val="1F222B"/>
                </a:solidFill>
                <a:latin typeface="Georgia"/>
              </a:rPr>
              <a:t> </a:t>
            </a:r>
            <a:r>
              <a:rPr lang="en-US" sz="3500" dirty="0" err="1">
                <a:solidFill>
                  <a:srgbClr val="1F222B"/>
                </a:solidFill>
                <a:latin typeface="Georgia"/>
              </a:rPr>
              <a:t>ваши</a:t>
            </a:r>
            <a:r>
              <a:rPr lang="en-US" sz="3500" dirty="0">
                <a:solidFill>
                  <a:srgbClr val="1F222B"/>
                </a:solidFill>
                <a:latin typeface="Georgia"/>
              </a:rPr>
              <a:t> </a:t>
            </a:r>
            <a:r>
              <a:rPr lang="en-US" sz="3500" dirty="0" err="1">
                <a:solidFill>
                  <a:srgbClr val="1F222B"/>
                </a:solidFill>
                <a:latin typeface="Georgia"/>
              </a:rPr>
              <a:t>вопросы</a:t>
            </a:r>
            <a:r>
              <a:rPr lang="en-US" sz="3500" dirty="0">
                <a:solidFill>
                  <a:srgbClr val="1F222B"/>
                </a:solidFill>
                <a:latin typeface="Georgia"/>
              </a:rPr>
              <a:t>!</a:t>
            </a:r>
          </a:p>
        </p:txBody>
      </p:sp>
      <p:sp>
        <p:nvSpPr>
          <p:cNvPr id="11" name="Freeform 11"/>
          <p:cNvSpPr/>
          <p:nvPr/>
        </p:nvSpPr>
        <p:spPr>
          <a:xfrm flipH="1">
            <a:off x="14524718" y="4199171"/>
            <a:ext cx="4907024" cy="5841695"/>
          </a:xfrm>
          <a:custGeom>
            <a:avLst/>
            <a:gdLst/>
            <a:ahLst/>
            <a:cxnLst/>
            <a:rect l="l" t="t" r="r" b="b"/>
            <a:pathLst>
              <a:path w="4907024" h="5841695">
                <a:moveTo>
                  <a:pt x="4907024" y="0"/>
                </a:moveTo>
                <a:lnTo>
                  <a:pt x="0" y="0"/>
                </a:lnTo>
                <a:lnTo>
                  <a:pt x="0" y="5841695"/>
                </a:lnTo>
                <a:lnTo>
                  <a:pt x="4907024" y="5841695"/>
                </a:lnTo>
                <a:lnTo>
                  <a:pt x="490702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Произвольный</PresentationFormat>
  <Slides>10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Colorful Vintage Illustration Trendy History Theater Presentation</dc:title>
  <cp:revision>13</cp:revision>
  <dcterms:created xsi:type="dcterms:W3CDTF">2006-08-16T00:00:00Z</dcterms:created>
  <dcterms:modified xsi:type="dcterms:W3CDTF">2023-09-24T14:00:16Z</dcterms:modified>
  <dc:identifier>DAFvK5GCg-k</dc:identifier>
</cp:coreProperties>
</file>