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90" r:id="rId6"/>
    <p:sldId id="261" r:id="rId7"/>
    <p:sldId id="269" r:id="rId8"/>
    <p:sldId id="263" r:id="rId9"/>
    <p:sldId id="264" r:id="rId10"/>
    <p:sldId id="265" r:id="rId11"/>
    <p:sldId id="266" r:id="rId12"/>
    <p:sldId id="270" r:id="rId13"/>
    <p:sldId id="267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A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40369-6F0B-4198-9264-42AE309A2BD6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1704F-1675-4EAD-9048-C3F441D3B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accent1">
                <a:tint val="66000"/>
                <a:satMod val="160000"/>
              </a:schemeClr>
            </a:gs>
            <a:gs pos="6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Gerund 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 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Infinitive</a:t>
            </a:r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357166"/>
            <a:ext cx="10002053" cy="5623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2974" y="500042"/>
            <a:ext cx="10185288" cy="572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571480"/>
            <a:ext cx="10292052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4290"/>
            <a:ext cx="61150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00438"/>
            <a:ext cx="84867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1047750"/>
            <a:ext cx="85439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>
                <a:solidFill>
                  <a:schemeClr val="accent1">
                    <a:lumMod val="50000"/>
                  </a:schemeClr>
                </a:solidFill>
              </a:rPr>
              <a:t>G</a:t>
            </a:r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</a:rPr>
              <a:t>erund</a:t>
            </a:r>
            <a:endParaRPr lang="ru-RU" sz="9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500042"/>
            <a:ext cx="10596998" cy="595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328594"/>
            <a:ext cx="11613501" cy="652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571480"/>
            <a:ext cx="10342872" cy="581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714356"/>
            <a:ext cx="9580452" cy="5386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</a:rPr>
              <a:t>Infinitive</a:t>
            </a:r>
            <a:endParaRPr lang="ru-RU" sz="9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785794"/>
            <a:ext cx="9834620" cy="5529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10800304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1185850"/>
            <a:ext cx="10088746" cy="56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571480"/>
            <a:ext cx="9637225" cy="541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500042"/>
            <a:ext cx="9923930" cy="5579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57288" y="428604"/>
            <a:ext cx="11105249" cy="624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296438" cy="5226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642918"/>
            <a:ext cx="9874979" cy="555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428604"/>
            <a:ext cx="10978186" cy="617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357166"/>
            <a:ext cx="10292053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20" y="1571612"/>
            <a:ext cx="8591584" cy="2571768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Verbs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that change their meaning</a:t>
            </a:r>
            <a:endParaRPr kumimoji="0" lang="ru-RU" sz="9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428605"/>
            <a:ext cx="7772400" cy="5643602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Remember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Forget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Regret</a:t>
            </a:r>
          </a:p>
          <a:p>
            <a:pPr lvl="0" algn="ctr">
              <a:spcBef>
                <a:spcPct val="0"/>
              </a:spcBef>
            </a:pPr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</a:rPr>
              <a:t>Try</a:t>
            </a:r>
            <a:endParaRPr lang="en-US" sz="9600" dirty="0" smtClean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</a:t>
            </a: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</a:t>
            </a:r>
            <a:endParaRPr kumimoji="0" lang="ru-RU" sz="9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18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8726" y="695086"/>
            <a:ext cx="10961640" cy="616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785794"/>
            <a:ext cx="10215634" cy="574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6715140" y="4286256"/>
            <a:ext cx="1571636" cy="642942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 err="1" smtClean="0">
                <a:solidFill>
                  <a:srgbClr val="DA2A9F"/>
                </a:solidFill>
                <a:latin typeface="+mj-lt"/>
                <a:ea typeface="+mj-ea"/>
                <a:cs typeface="+mj-cs"/>
              </a:rPr>
              <a:t>ork</a:t>
            </a:r>
            <a:endParaRPr kumimoji="0" lang="en-US" sz="9600" b="1" i="0" u="none" strike="noStrike" kern="1200" cap="none" spc="0" normalizeH="0" baseline="0" noProof="0" dirty="0" smtClean="0">
              <a:ln>
                <a:noFill/>
              </a:ln>
              <a:solidFill>
                <a:srgbClr val="DA2A9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953853"/>
            <a:ext cx="10501386" cy="590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1214422"/>
            <a:ext cx="10469935" cy="588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2974" y="785794"/>
            <a:ext cx="9961683" cy="56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642918"/>
            <a:ext cx="9961684" cy="56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98" y="285728"/>
            <a:ext cx="10317462" cy="580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52699" y="57152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786446" y="1285860"/>
            <a:ext cx="857256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429520" y="2071678"/>
            <a:ext cx="857256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3071810"/>
            <a:ext cx="92869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3714752"/>
            <a:ext cx="100013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58016" y="4357694"/>
            <a:ext cx="857256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5000636"/>
            <a:ext cx="107157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16</Words>
  <Application>Microsoft Office PowerPoint</Application>
  <PresentationFormat>Экран (4:3)</PresentationFormat>
  <Paragraphs>11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Gerund VS Infinitive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Gerund</vt:lpstr>
      <vt:lpstr>Презентация PowerPoint</vt:lpstr>
      <vt:lpstr>Презентация PowerPoint</vt:lpstr>
      <vt:lpstr>Презентация PowerPoint</vt:lpstr>
      <vt:lpstr>Презентация PowerPoint</vt:lpstr>
      <vt:lpstr>Infinitive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Gerund vs Infinitife</dc:title>
  <dc:creator>User</dc:creator>
  <cp:lastModifiedBy>User</cp:lastModifiedBy>
  <cp:revision>5</cp:revision>
  <dcterms:created xsi:type="dcterms:W3CDTF">2021-02-23T16:05:45Z</dcterms:created>
  <dcterms:modified xsi:type="dcterms:W3CDTF">2024-06-13T07:07:17Z</dcterms:modified>
</cp:coreProperties>
</file>