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6" r:id="rId5"/>
    <p:sldId id="267" r:id="rId6"/>
    <p:sldId id="268" r:id="rId7"/>
    <p:sldId id="264" r:id="rId8"/>
    <p:sldId id="271" r:id="rId9"/>
    <p:sldId id="270" r:id="rId10"/>
    <p:sldId id="280" r:id="rId11"/>
    <p:sldId id="282" r:id="rId12"/>
    <p:sldId id="283" r:id="rId13"/>
    <p:sldId id="281" r:id="rId14"/>
    <p:sldId id="274" r:id="rId15"/>
    <p:sldId id="276" r:id="rId16"/>
    <p:sldId id="277" r:id="rId17"/>
    <p:sldId id="278" r:id="rId18"/>
    <p:sldId id="279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title>
      <c:overlay val="1"/>
    </c:title>
    <c:view3D>
      <c:rotX val="30"/>
      <c:rAngAx val="1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 на 2 вопрос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понятие праведничество не связано с понятием религии</c:v>
                </c:pt>
                <c:pt idx="1">
                  <c:v>оставили данный вопрос без внимания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%">
                  <c:v>0.8</c:v>
                </c:pt>
                <c:pt idx="1">
                  <c:v>3.2</c:v>
                </c:pt>
              </c:numCache>
            </c:numRef>
          </c:val>
        </c:ser>
      </c:pie3DChart>
    </c:plotArea>
    <c:legend>
      <c:legendPos val="r"/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181220"/>
          </a:xfrm>
        </p:spPr>
        <p:txBody>
          <a:bodyPr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 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Архангельской области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Государственное   бюджетное профессионального образовательное учреждение 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Архангельской области  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Пинежский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индустриальный техникум»</a:t>
            </a: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8992" y="2500306"/>
            <a:ext cx="5114778" cy="381822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Праведники в творчестве </a:t>
            </a:r>
            <a:r>
              <a:rPr lang="ru-RU" sz="2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Ф.А.Абрамова</a:t>
            </a:r>
            <a:r>
              <a:rPr lang="ru-RU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Студент: 3 курса 34 группы 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профессии 35.01.15. 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Электромонтер по ремонту и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обслуживанию  электрооборудования 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сельскохозяйственном производстве</a:t>
            </a:r>
          </a:p>
          <a:p>
            <a:r>
              <a:rPr lang="ru-RU" sz="15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Попов Александр </a:t>
            </a:r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Сергеевич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Руководитель: 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Гладкая Светлана Александровна</a:t>
            </a:r>
          </a:p>
          <a:p>
            <a:pPr algn="ctr"/>
            <a:endParaRPr lang="ru-RU" sz="15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проблемы </a:t>
            </a:r>
            <a:endParaRPr lang="ru-RU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Сегодня, в наши дни, время смешения добра и зла, когда дурные поступки часто уже не воспринимаются как грех, порок, аномалия, когда молодежь уже не видит той границы равновесия в мире, которая помогает оставаться человеку человеком.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11430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аскрыть концепции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праведничества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русской литературе на материале произведений Ф.А. Абрамова.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Изучить понятие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праведничество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Проанализировать произведение Ф.А. Абрамова : «Слон голубоглазый»; «Сказание о великом коммунаре»; «Старухи»; «Самая счастливая»;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Рассмотреть образ современного праведника на материале текста рассказа</a:t>
            </a:r>
            <a:r>
              <a:rPr lang="ru-RU" sz="2800" dirty="0" smtClean="0"/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Черты, определяющие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праведничество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героев в рассказах Ф.А.Абрамова: «Слон голубоглазый»; «Сказание о великом коммунаре»; «Старухи»; «Самая счастливая».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Объект  изучения: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главные герои произведений Федора Александровича Абрамова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Гипотеза исследования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Праведниками могут быть абсолютно разные люди, разных национальностей, верующие и неверующие, обладающие различными качествами. Главное, что их объединяет — это честность, жизнь по своей правде, любовь к ближним, забота, бескорыстность, патриотизм, справедливость, мудрость.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pPr algn="ctr"/>
            <a:r>
              <a:rPr lang="ru-RU" i="1" dirty="0" smtClean="0"/>
              <a:t>методы работы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7239000" cy="538419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метод теоретического анализа различных источников,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 целостного анализа художественных произведений, описательный и сравнительно-сопоставительный методы, которые используются нами в единстве, в комплексе.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сборе экспериментального материала был использован метод анкетирования.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Практическая значимость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Исследовательская работа заслуживает внимания, может быть использована учителями-предметниками на уроках литературы или внеклассных мероприятиях.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Ф.А.Абрамов</a:t>
            </a:r>
            <a:endParaRPr lang="ru-RU" i="1" dirty="0"/>
          </a:p>
        </p:txBody>
      </p:sp>
      <p:pic>
        <p:nvPicPr>
          <p:cNvPr id="4" name="Picture 19" descr="FBBA99F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129" y="1609725"/>
            <a:ext cx="2925843" cy="2033589"/>
          </a:xfrm>
          <a:prstGeom prst="rect">
            <a:avLst/>
          </a:prstGeom>
          <a:noFill/>
        </p:spPr>
      </p:pic>
      <p:pic>
        <p:nvPicPr>
          <p:cNvPr id="5" name="Picture 8" descr="улица в Веркол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786190"/>
            <a:ext cx="2665412" cy="233680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конспект 1\Ф. Абрамов\абрамов и 2015\скачанные файлы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12" y="1571593"/>
            <a:ext cx="2786094" cy="4643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идейные вдохновители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\Рабочий стол\проект)\Женя\Проект\i400-768x10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143116"/>
            <a:ext cx="2343051" cy="3285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Admin\Рабочий стол\проект)\Женя\Проект\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214554"/>
            <a:ext cx="2428892" cy="3195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Documents and Settings\Admin\Рабочий стол\конспект 1\Ф. Абрамов\веркола сура 2015\DCIM\244___02\IMG_81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928802"/>
            <a:ext cx="2428860" cy="1821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Documents and Settings\Admin\Рабочий стол\конспект 1\Ф. Абрамов\веркола сура 2015\DCIM\244___02\IMG_81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857628"/>
            <a:ext cx="2476517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 вечерам читаю «Жития святых», Великое дело было сделано церковью»- Ф.А.Абрамов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dmin\Рабочий стол\проект)\Женя\Проект\10151808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67206"/>
            <a:ext cx="3071834" cy="463673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проект)\Женя\Проект\10075404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643050"/>
            <a:ext cx="4429156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Творчество Ф. Абрамова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проект)\Женя\Картинки\3213523_sbi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162" r="38583"/>
          <a:stretch>
            <a:fillRect/>
          </a:stretch>
        </p:blipFill>
        <p:spPr bwMode="auto">
          <a:xfrm>
            <a:off x="5572132" y="2143116"/>
            <a:ext cx="2618174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071678"/>
            <a:ext cx="3095124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8" name="Picture 4" descr="C:\Documents and Settings\Admin\Рабочий стол\проект)\Женя\Картинки\10043081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928802"/>
            <a:ext cx="2436036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9" name="Picture 5" descr="C:\Documents and Settings\Admin\Рабочий стол\проект)\Женя\Картинки\97858751614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071678"/>
            <a:ext cx="2657139" cy="4091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i="1" dirty="0" smtClean="0"/>
              <a:t>Новогодняя елка»</a:t>
            </a:r>
            <a:endParaRPr lang="ru-RU" i="1" dirty="0"/>
          </a:p>
        </p:txBody>
      </p:sp>
      <p:pic>
        <p:nvPicPr>
          <p:cNvPr id="3074" name="Picture 2" descr="C:\Documents and Settings\Admin\Рабочий стол\проект)\Женя\Картинки\Новая папка (2)\IMG_20190117_1318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i="1" dirty="0" smtClean="0"/>
              <a:t>Слон Голубоглазый»</a:t>
            </a:r>
            <a:endParaRPr lang="ru-RU" i="1" dirty="0"/>
          </a:p>
        </p:txBody>
      </p:sp>
      <p:pic>
        <p:nvPicPr>
          <p:cNvPr id="4098" name="Picture 2" descr="C:\Documents and Settings\Admin\Рабочий стол\проект)\Женя\Картинки\Новая папка (2)\IMG_20190117_132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«Сказание о великом коммунаре»</a:t>
            </a:r>
            <a:endParaRPr lang="ru-RU" i="1" dirty="0"/>
          </a:p>
        </p:txBody>
      </p:sp>
      <p:pic>
        <p:nvPicPr>
          <p:cNvPr id="2050" name="Picture 2" descr="C:\Documents and Settings\Admin\Рабочий стол\проект)\Женя\Картинки\Новая папка (2)\IMG_20190117_1318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«Кто такой праведник? Дайте свое определение»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«Праведник — это человек, святой, который прославился своими подвигами и святостью в обычной мирной жизни, а не в монастыре».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«Праведник — это человек, ни в чём не погрешающий  против нравственности».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«Праведник — это человек, живущий согласно заповедям».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«Праведник — это человек, с чистой совестью и душой».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«Согласны ли Вы с утверждением, что праведником может быть только религиозный человек?»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«Какими чертами, на Ваш взгляд, должен обладать человек, которого можно назвать праведником?»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Даны такие ответы, как: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честность, жизнь по своей правде, любовь к ближним, забота, бескорыстность, патриотизм, справедливость, мудрость.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Легко ли стать праведником?»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Встретились такие ответы, как: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«Лично для меня, это практически невозможно. В мире так много соблазнов, что всегда есть шанс оступиться».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«Вести праведную жизнь, я думаю, сложно, потому что трудно жить по правилам. Нужно лишь всегда думать о последствиях своих поступков и не вредить окружающим».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«Чтобы стать праведником нужно всю жизнь заниматься самосовершенствованием».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Какие произведения Абрамова вы читали, в которых главных героев можно назвать праведниками?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7239000" cy="4846320"/>
          </a:xfrm>
        </p:spPr>
        <p:txBody>
          <a:bodyPr>
            <a:normAutofit/>
          </a:bodyPr>
          <a:lstStyle/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«Трава- мурава»,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«Братья и сестры»,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«Сосновые дети»,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«Новогодняя елка».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388</TotalTime>
  <Words>463</Words>
  <Application>Microsoft Office PowerPoint</Application>
  <PresentationFormat>Экран (4:3)</PresentationFormat>
  <Paragraphs>64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МИНИСТЕРСТВО ОБРАЗОВАНИЯ   Архангельской области Государственное   бюджетное профессионального образовательное учреждение  Архангельской области   «Пинежский индустриальный техникум» </vt:lpstr>
      <vt:lpstr>Актуальность проблемы </vt:lpstr>
      <vt:lpstr>Цель исследования:</vt:lpstr>
      <vt:lpstr>Предмет исследования</vt:lpstr>
      <vt:lpstr>Гипотеза исследования</vt:lpstr>
      <vt:lpstr>методы работы</vt:lpstr>
      <vt:lpstr>Ф.А.Абрамов</vt:lpstr>
      <vt:lpstr>идейные вдохновители </vt:lpstr>
      <vt:lpstr>«По вечерам читаю «Жития святых», Великое дело было сделано церковью»- Ф.А.Абрамов</vt:lpstr>
      <vt:lpstr>Творчество Ф. Абрамова</vt:lpstr>
      <vt:lpstr>«Новогодняя елка»</vt:lpstr>
      <vt:lpstr>«Слон Голубоглазый»</vt:lpstr>
      <vt:lpstr>«Сказание о великом коммунаре»</vt:lpstr>
      <vt:lpstr>«Кто такой праведник? Дайте свое определение»</vt:lpstr>
      <vt:lpstr>«Согласны ли Вы с утверждением, что праведником может быть только религиозный человек?»</vt:lpstr>
      <vt:lpstr>«Какими чертами, на Ваш взгляд, должен обладать человек, которого можно назвать праведником?» </vt:lpstr>
      <vt:lpstr>«Легко ли стать праведником?»</vt:lpstr>
      <vt:lpstr>Какие произведения Абрамова вы читали, в которых главных героев можно назвать праведниками?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  Архангельской области Государственное   бюджетное профессионального образовательное учреждение  Архангельской области   «Пинежский индустриальный техникум» </dc:title>
  <cp:lastModifiedBy>user</cp:lastModifiedBy>
  <cp:revision>39</cp:revision>
  <dcterms:modified xsi:type="dcterms:W3CDTF">2021-06-25T10:42:47Z</dcterms:modified>
</cp:coreProperties>
</file>